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06" r:id="rId3"/>
    <p:sldMasterId id="2147484000" r:id="rId4"/>
    <p:sldMasterId id="2147484013" r:id="rId5"/>
  </p:sldMasterIdLst>
  <p:notesMasterIdLst>
    <p:notesMasterId r:id="rId43"/>
  </p:notesMasterIdLst>
  <p:handoutMasterIdLst>
    <p:handoutMasterId r:id="rId44"/>
  </p:handoutMasterIdLst>
  <p:sldIdLst>
    <p:sldId id="290" r:id="rId6"/>
    <p:sldId id="1808" r:id="rId7"/>
    <p:sldId id="1772" r:id="rId8"/>
    <p:sldId id="1796" r:id="rId9"/>
    <p:sldId id="1824" r:id="rId10"/>
    <p:sldId id="1815" r:id="rId11"/>
    <p:sldId id="1814" r:id="rId12"/>
    <p:sldId id="1804" r:id="rId13"/>
    <p:sldId id="1803" r:id="rId14"/>
    <p:sldId id="1805" r:id="rId15"/>
    <p:sldId id="1811" r:id="rId16"/>
    <p:sldId id="1807" r:id="rId17"/>
    <p:sldId id="1869" r:id="rId18"/>
    <p:sldId id="1870" r:id="rId19"/>
    <p:sldId id="1871" r:id="rId20"/>
    <p:sldId id="1806" r:id="rId21"/>
    <p:sldId id="1799" r:id="rId22"/>
    <p:sldId id="1866" r:id="rId23"/>
    <p:sldId id="1936" r:id="rId24"/>
    <p:sldId id="1935" r:id="rId25"/>
    <p:sldId id="1802" r:id="rId26"/>
    <p:sldId id="1873" r:id="rId27"/>
    <p:sldId id="1867" r:id="rId28"/>
    <p:sldId id="1868" r:id="rId29"/>
    <p:sldId id="1939" r:id="rId30"/>
    <p:sldId id="1934" r:id="rId31"/>
    <p:sldId id="1937" r:id="rId32"/>
    <p:sldId id="1938" r:id="rId33"/>
    <p:sldId id="1933" r:id="rId34"/>
    <p:sldId id="1810" r:id="rId35"/>
    <p:sldId id="1929" r:id="rId36"/>
    <p:sldId id="1930" r:id="rId37"/>
    <p:sldId id="1931" r:id="rId38"/>
    <p:sldId id="1932" r:id="rId39"/>
    <p:sldId id="1874" r:id="rId40"/>
    <p:sldId id="1872" r:id="rId41"/>
    <p:sldId id="1818" r:id="rId42"/>
  </p:sldIdLst>
  <p:sldSz cx="12192000" cy="6858000"/>
  <p:notesSz cx="7023100" cy="9309100"/>
  <p:defaultTextStyle>
    <a:defPPr>
      <a:defRPr lang="en-US"/>
    </a:defPPr>
    <a:lvl1pPr algn="l" defTabSz="457200"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p:defaultTextStyle>
  <p:extLst>
    <p:ext uri="{521415D9-36F7-43E2-AB2F-B90AF26B5E84}">
      <p14:sectionLst xmlns:p14="http://schemas.microsoft.com/office/powerpoint/2010/main">
        <p14:section name="Varsayılan Bölüm" id="{0BADC367-628E-4812-84A6-2E9EEB772E1A}">
          <p14:sldIdLst>
            <p14:sldId id="290"/>
            <p14:sldId id="1808"/>
            <p14:sldId id="1772"/>
            <p14:sldId id="1796"/>
            <p14:sldId id="1824"/>
            <p14:sldId id="1815"/>
            <p14:sldId id="1814"/>
            <p14:sldId id="1804"/>
            <p14:sldId id="1803"/>
            <p14:sldId id="1805"/>
            <p14:sldId id="1811"/>
            <p14:sldId id="1807"/>
            <p14:sldId id="1869"/>
            <p14:sldId id="1870"/>
            <p14:sldId id="1871"/>
            <p14:sldId id="1806"/>
            <p14:sldId id="1799"/>
            <p14:sldId id="1866"/>
            <p14:sldId id="1936"/>
            <p14:sldId id="1935"/>
            <p14:sldId id="1802"/>
            <p14:sldId id="1873"/>
            <p14:sldId id="1867"/>
            <p14:sldId id="1868"/>
            <p14:sldId id="1939"/>
            <p14:sldId id="1934"/>
            <p14:sldId id="1937"/>
            <p14:sldId id="1938"/>
            <p14:sldId id="1933"/>
            <p14:sldId id="1810"/>
            <p14:sldId id="1929"/>
            <p14:sldId id="1930"/>
            <p14:sldId id="1931"/>
            <p14:sldId id="1932"/>
            <p14:sldId id="1874"/>
            <p14:sldId id="1872"/>
          </p14:sldIdLst>
        </p14:section>
        <p14:section name="Başlıksız Bölüm" id="{D0A6F187-6E88-4760-A0A7-D6ACADC7BFA6}">
          <p14:sldIdLst>
            <p14:sldId id="181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ECC"/>
    <a:srgbClr val="24497F"/>
    <a:srgbClr val="EEEEEE"/>
    <a:srgbClr val="7293C1"/>
    <a:srgbClr val="B8534F"/>
    <a:srgbClr val="DAE8FC"/>
    <a:srgbClr val="DD7F8A"/>
    <a:srgbClr val="251D1E"/>
    <a:srgbClr val="333232"/>
    <a:srgbClr val="0A19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68" autoAdjust="0"/>
    <p:restoredTop sz="75623" autoAdjust="0"/>
  </p:normalViewPr>
  <p:slideViewPr>
    <p:cSldViewPr snapToGrid="0">
      <p:cViewPr varScale="1">
        <p:scale>
          <a:sx n="61" d="100"/>
          <a:sy n="61" d="100"/>
        </p:scale>
        <p:origin x="248" y="1624"/>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277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EFF740-2139-4819-9CA1-1C5EFF2EEDF3}"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1295A59-A5F6-44D9-9E1D-89ACBB8A1886}">
      <dgm:prSet custT="1"/>
      <dgm:spPr/>
      <dgm:t>
        <a:bodyPr/>
        <a:lstStyle/>
        <a:p>
          <a:pPr>
            <a:lnSpc>
              <a:spcPct val="100000"/>
            </a:lnSpc>
          </a:pPr>
          <a:r>
            <a:rPr lang="tr-TR" sz="1600" dirty="0"/>
            <a:t>2022-2023 Bahar Yarıyılında Öğrenci Dekanlığı tarafından 1 kredilik bir ders olan gönüllülük dersi çevrim içi olarak yürütülmüştür. </a:t>
          </a:r>
          <a:endParaRPr lang="en-US" sz="1600" dirty="0"/>
        </a:p>
      </dgm:t>
    </dgm:pt>
    <dgm:pt modelId="{F5949534-9562-48D1-B458-57042CA0BC99}" type="parTrans" cxnId="{E41ED2F8-431E-4D62-BE96-F6E84ABDF444}">
      <dgm:prSet/>
      <dgm:spPr/>
      <dgm:t>
        <a:bodyPr/>
        <a:lstStyle/>
        <a:p>
          <a:endParaRPr lang="en-US"/>
        </a:p>
      </dgm:t>
    </dgm:pt>
    <dgm:pt modelId="{9A08911C-45B1-408C-9A7F-F3D289E228ED}" type="sibTrans" cxnId="{E41ED2F8-431E-4D62-BE96-F6E84ABDF444}">
      <dgm:prSet/>
      <dgm:spPr/>
      <dgm:t>
        <a:bodyPr/>
        <a:lstStyle/>
        <a:p>
          <a:endParaRPr lang="en-US"/>
        </a:p>
      </dgm:t>
    </dgm:pt>
    <dgm:pt modelId="{C329AE95-A5B3-4834-85A6-6747D9C8E629}">
      <dgm:prSet/>
      <dgm:spPr/>
      <dgm:t>
        <a:bodyPr/>
        <a:lstStyle/>
        <a:p>
          <a:pPr>
            <a:lnSpc>
              <a:spcPct val="100000"/>
            </a:lnSpc>
          </a:pPr>
          <a:r>
            <a:rPr lang="tr-TR" dirty="0"/>
            <a:t>Gönüllülük dersleri toplam 96 öğrencinin katılımı ile bir dönem boyunca gönüllülük esasına dayalı olarak devam ettirilmiştir. </a:t>
          </a:r>
          <a:endParaRPr lang="en-US" dirty="0"/>
        </a:p>
      </dgm:t>
    </dgm:pt>
    <dgm:pt modelId="{71505BEE-C14B-42FF-ACB4-D6ADC777F26B}" type="parTrans" cxnId="{443D9394-C241-4FB9-A448-34591FF1761C}">
      <dgm:prSet/>
      <dgm:spPr/>
      <dgm:t>
        <a:bodyPr/>
        <a:lstStyle/>
        <a:p>
          <a:endParaRPr lang="en-US"/>
        </a:p>
      </dgm:t>
    </dgm:pt>
    <dgm:pt modelId="{6E8A1019-BFD4-44CE-9847-89EBB762A8F6}" type="sibTrans" cxnId="{443D9394-C241-4FB9-A448-34591FF1761C}">
      <dgm:prSet/>
      <dgm:spPr/>
      <dgm:t>
        <a:bodyPr/>
        <a:lstStyle/>
        <a:p>
          <a:endParaRPr lang="en-US"/>
        </a:p>
      </dgm:t>
    </dgm:pt>
    <dgm:pt modelId="{792E6093-21B1-47E1-BD86-FD4A6552EDBD}">
      <dgm:prSet/>
      <dgm:spPr/>
      <dgm:t>
        <a:bodyPr/>
        <a:lstStyle/>
        <a:p>
          <a:pPr>
            <a:lnSpc>
              <a:spcPct val="100000"/>
            </a:lnSpc>
          </a:pPr>
          <a:r>
            <a:rPr lang="tr-TR" dirty="0"/>
            <a:t>Öğrenciler dönem sonunda sorumlu öğretim elemanlarına proje önerisi hazırlamışlardır.</a:t>
          </a:r>
          <a:endParaRPr lang="en-US" dirty="0"/>
        </a:p>
      </dgm:t>
    </dgm:pt>
    <dgm:pt modelId="{7A362349-2B3C-4AED-9331-D649E19C642F}" type="parTrans" cxnId="{AA947A42-11D9-4914-89D5-74F851D94008}">
      <dgm:prSet/>
      <dgm:spPr/>
      <dgm:t>
        <a:bodyPr/>
        <a:lstStyle/>
        <a:p>
          <a:endParaRPr lang="en-US"/>
        </a:p>
      </dgm:t>
    </dgm:pt>
    <dgm:pt modelId="{2B42CC5A-9098-476D-BDD3-8A395F622C63}" type="sibTrans" cxnId="{AA947A42-11D9-4914-89D5-74F851D94008}">
      <dgm:prSet/>
      <dgm:spPr/>
      <dgm:t>
        <a:bodyPr/>
        <a:lstStyle/>
        <a:p>
          <a:endParaRPr lang="en-US"/>
        </a:p>
      </dgm:t>
    </dgm:pt>
    <dgm:pt modelId="{9055F77C-4663-4FCA-BBA7-E85954F50C89}" type="pres">
      <dgm:prSet presAssocID="{C8EFF740-2139-4819-9CA1-1C5EFF2EEDF3}" presName="root" presStyleCnt="0">
        <dgm:presLayoutVars>
          <dgm:dir/>
          <dgm:resizeHandles val="exact"/>
        </dgm:presLayoutVars>
      </dgm:prSet>
      <dgm:spPr/>
    </dgm:pt>
    <dgm:pt modelId="{691D9845-417A-478B-9052-25A2109EEE20}" type="pres">
      <dgm:prSet presAssocID="{21295A59-A5F6-44D9-9E1D-89ACBB8A1886}" presName="compNode" presStyleCnt="0"/>
      <dgm:spPr/>
    </dgm:pt>
    <dgm:pt modelId="{57BF2842-1BCE-4010-AA23-788AD0283A64}" type="pres">
      <dgm:prSet presAssocID="{21295A59-A5F6-44D9-9E1D-89ACBB8A188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ınıf"/>
        </a:ext>
      </dgm:extLst>
    </dgm:pt>
    <dgm:pt modelId="{7B7993B7-BC22-409C-97D5-E1ADA3AD823A}" type="pres">
      <dgm:prSet presAssocID="{21295A59-A5F6-44D9-9E1D-89ACBB8A1886}" presName="spaceRect" presStyleCnt="0"/>
      <dgm:spPr/>
    </dgm:pt>
    <dgm:pt modelId="{18B62318-8C25-42EE-8F8D-4B4D6B192A2F}" type="pres">
      <dgm:prSet presAssocID="{21295A59-A5F6-44D9-9E1D-89ACBB8A1886}" presName="textRect" presStyleLbl="revTx" presStyleIdx="0" presStyleCnt="3">
        <dgm:presLayoutVars>
          <dgm:chMax val="1"/>
          <dgm:chPref val="1"/>
        </dgm:presLayoutVars>
      </dgm:prSet>
      <dgm:spPr/>
    </dgm:pt>
    <dgm:pt modelId="{6F8981BD-864B-48ED-A445-3DC94C9E008D}" type="pres">
      <dgm:prSet presAssocID="{9A08911C-45B1-408C-9A7F-F3D289E228ED}" presName="sibTrans" presStyleCnt="0"/>
      <dgm:spPr/>
    </dgm:pt>
    <dgm:pt modelId="{247A9C4D-E466-48B9-9177-8437CF1AB0C2}" type="pres">
      <dgm:prSet presAssocID="{C329AE95-A5B3-4834-85A6-6747D9C8E629}" presName="compNode" presStyleCnt="0"/>
      <dgm:spPr/>
    </dgm:pt>
    <dgm:pt modelId="{34FE2090-F6A0-4A80-A27E-6DFE76DE85AA}" type="pres">
      <dgm:prSet presAssocID="{C329AE95-A5B3-4834-85A6-6747D9C8E62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taplar"/>
        </a:ext>
      </dgm:extLst>
    </dgm:pt>
    <dgm:pt modelId="{A37F918C-B1FB-4ADA-AC10-91F64658F566}" type="pres">
      <dgm:prSet presAssocID="{C329AE95-A5B3-4834-85A6-6747D9C8E629}" presName="spaceRect" presStyleCnt="0"/>
      <dgm:spPr/>
    </dgm:pt>
    <dgm:pt modelId="{2D2C3D4F-91FF-4DF6-A6BF-C49B6CC64DC8}" type="pres">
      <dgm:prSet presAssocID="{C329AE95-A5B3-4834-85A6-6747D9C8E629}" presName="textRect" presStyleLbl="revTx" presStyleIdx="1" presStyleCnt="3">
        <dgm:presLayoutVars>
          <dgm:chMax val="1"/>
          <dgm:chPref val="1"/>
        </dgm:presLayoutVars>
      </dgm:prSet>
      <dgm:spPr/>
    </dgm:pt>
    <dgm:pt modelId="{88D35613-2F19-4F1B-B4DA-2E8FF9D5FF26}" type="pres">
      <dgm:prSet presAssocID="{6E8A1019-BFD4-44CE-9847-89EBB762A8F6}" presName="sibTrans" presStyleCnt="0"/>
      <dgm:spPr/>
    </dgm:pt>
    <dgm:pt modelId="{7C5826B2-C417-4B24-AAF4-1EB0D0874A40}" type="pres">
      <dgm:prSet presAssocID="{792E6093-21B1-47E1-BD86-FD4A6552EDBD}" presName="compNode" presStyleCnt="0"/>
      <dgm:spPr/>
    </dgm:pt>
    <dgm:pt modelId="{BB093DF3-9DBC-4F87-A8BA-4CB45A5D5ECD}" type="pres">
      <dgm:prSet presAssocID="{792E6093-21B1-47E1-BD86-FD4A6552EDB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Öğretmen"/>
        </a:ext>
      </dgm:extLst>
    </dgm:pt>
    <dgm:pt modelId="{885A84FF-C8D0-4D76-9C7E-1F5C95E3908C}" type="pres">
      <dgm:prSet presAssocID="{792E6093-21B1-47E1-BD86-FD4A6552EDBD}" presName="spaceRect" presStyleCnt="0"/>
      <dgm:spPr/>
    </dgm:pt>
    <dgm:pt modelId="{0039C4FB-5FDB-4C1D-B811-5C667F166FA7}" type="pres">
      <dgm:prSet presAssocID="{792E6093-21B1-47E1-BD86-FD4A6552EDBD}" presName="textRect" presStyleLbl="revTx" presStyleIdx="2" presStyleCnt="3">
        <dgm:presLayoutVars>
          <dgm:chMax val="1"/>
          <dgm:chPref val="1"/>
        </dgm:presLayoutVars>
      </dgm:prSet>
      <dgm:spPr/>
    </dgm:pt>
  </dgm:ptLst>
  <dgm:cxnLst>
    <dgm:cxn modelId="{F865490F-D50F-48C7-9346-34A5CB72DFCE}" type="presOf" srcId="{C8EFF740-2139-4819-9CA1-1C5EFF2EEDF3}" destId="{9055F77C-4663-4FCA-BBA7-E85954F50C89}" srcOrd="0" destOrd="0" presId="urn:microsoft.com/office/officeart/2018/2/layout/IconLabelList"/>
    <dgm:cxn modelId="{AA947A42-11D9-4914-89D5-74F851D94008}" srcId="{C8EFF740-2139-4819-9CA1-1C5EFF2EEDF3}" destId="{792E6093-21B1-47E1-BD86-FD4A6552EDBD}" srcOrd="2" destOrd="0" parTransId="{7A362349-2B3C-4AED-9331-D649E19C642F}" sibTransId="{2B42CC5A-9098-476D-BDD3-8A395F622C63}"/>
    <dgm:cxn modelId="{93B46F71-6523-49EF-9C99-8BEAB4445FED}" type="presOf" srcId="{792E6093-21B1-47E1-BD86-FD4A6552EDBD}" destId="{0039C4FB-5FDB-4C1D-B811-5C667F166FA7}" srcOrd="0" destOrd="0" presId="urn:microsoft.com/office/officeart/2018/2/layout/IconLabelList"/>
    <dgm:cxn modelId="{D79F218D-2F6D-4BC4-8D4A-35A633472011}" type="presOf" srcId="{21295A59-A5F6-44D9-9E1D-89ACBB8A1886}" destId="{18B62318-8C25-42EE-8F8D-4B4D6B192A2F}" srcOrd="0" destOrd="0" presId="urn:microsoft.com/office/officeart/2018/2/layout/IconLabelList"/>
    <dgm:cxn modelId="{443D9394-C241-4FB9-A448-34591FF1761C}" srcId="{C8EFF740-2139-4819-9CA1-1C5EFF2EEDF3}" destId="{C329AE95-A5B3-4834-85A6-6747D9C8E629}" srcOrd="1" destOrd="0" parTransId="{71505BEE-C14B-42FF-ACB4-D6ADC777F26B}" sibTransId="{6E8A1019-BFD4-44CE-9847-89EBB762A8F6}"/>
    <dgm:cxn modelId="{E41ED2F8-431E-4D62-BE96-F6E84ABDF444}" srcId="{C8EFF740-2139-4819-9CA1-1C5EFF2EEDF3}" destId="{21295A59-A5F6-44D9-9E1D-89ACBB8A1886}" srcOrd="0" destOrd="0" parTransId="{F5949534-9562-48D1-B458-57042CA0BC99}" sibTransId="{9A08911C-45B1-408C-9A7F-F3D289E228ED}"/>
    <dgm:cxn modelId="{08A9C7FD-896B-44E1-AE1F-1198E06A2455}" type="presOf" srcId="{C329AE95-A5B3-4834-85A6-6747D9C8E629}" destId="{2D2C3D4F-91FF-4DF6-A6BF-C49B6CC64DC8}" srcOrd="0" destOrd="0" presId="urn:microsoft.com/office/officeart/2018/2/layout/IconLabelList"/>
    <dgm:cxn modelId="{7E0BF500-F136-4387-8E77-55260F1F0B8B}" type="presParOf" srcId="{9055F77C-4663-4FCA-BBA7-E85954F50C89}" destId="{691D9845-417A-478B-9052-25A2109EEE20}" srcOrd="0" destOrd="0" presId="urn:microsoft.com/office/officeart/2018/2/layout/IconLabelList"/>
    <dgm:cxn modelId="{5E14643B-ADC0-4A86-9381-8E5F6DDBF6DA}" type="presParOf" srcId="{691D9845-417A-478B-9052-25A2109EEE20}" destId="{57BF2842-1BCE-4010-AA23-788AD0283A64}" srcOrd="0" destOrd="0" presId="urn:microsoft.com/office/officeart/2018/2/layout/IconLabelList"/>
    <dgm:cxn modelId="{E9037E35-CE9D-44E9-92E9-13CA769EB8F3}" type="presParOf" srcId="{691D9845-417A-478B-9052-25A2109EEE20}" destId="{7B7993B7-BC22-409C-97D5-E1ADA3AD823A}" srcOrd="1" destOrd="0" presId="urn:microsoft.com/office/officeart/2018/2/layout/IconLabelList"/>
    <dgm:cxn modelId="{4181496C-061F-49B4-9EB7-F246C7E952F3}" type="presParOf" srcId="{691D9845-417A-478B-9052-25A2109EEE20}" destId="{18B62318-8C25-42EE-8F8D-4B4D6B192A2F}" srcOrd="2" destOrd="0" presId="urn:microsoft.com/office/officeart/2018/2/layout/IconLabelList"/>
    <dgm:cxn modelId="{94745267-FE31-45B9-A65F-05920151A545}" type="presParOf" srcId="{9055F77C-4663-4FCA-BBA7-E85954F50C89}" destId="{6F8981BD-864B-48ED-A445-3DC94C9E008D}" srcOrd="1" destOrd="0" presId="urn:microsoft.com/office/officeart/2018/2/layout/IconLabelList"/>
    <dgm:cxn modelId="{28601136-7045-4639-950B-189108BF2AF8}" type="presParOf" srcId="{9055F77C-4663-4FCA-BBA7-E85954F50C89}" destId="{247A9C4D-E466-48B9-9177-8437CF1AB0C2}" srcOrd="2" destOrd="0" presId="urn:microsoft.com/office/officeart/2018/2/layout/IconLabelList"/>
    <dgm:cxn modelId="{32A0B34C-E676-46B4-A1D6-4170D39DA3F3}" type="presParOf" srcId="{247A9C4D-E466-48B9-9177-8437CF1AB0C2}" destId="{34FE2090-F6A0-4A80-A27E-6DFE76DE85AA}" srcOrd="0" destOrd="0" presId="urn:microsoft.com/office/officeart/2018/2/layout/IconLabelList"/>
    <dgm:cxn modelId="{EF2EDA20-B813-4AC0-A0F4-A1B2372C3B76}" type="presParOf" srcId="{247A9C4D-E466-48B9-9177-8437CF1AB0C2}" destId="{A37F918C-B1FB-4ADA-AC10-91F64658F566}" srcOrd="1" destOrd="0" presId="urn:microsoft.com/office/officeart/2018/2/layout/IconLabelList"/>
    <dgm:cxn modelId="{3BC60FF0-0F78-4AE9-819D-3A4BDCEBD364}" type="presParOf" srcId="{247A9C4D-E466-48B9-9177-8437CF1AB0C2}" destId="{2D2C3D4F-91FF-4DF6-A6BF-C49B6CC64DC8}" srcOrd="2" destOrd="0" presId="urn:microsoft.com/office/officeart/2018/2/layout/IconLabelList"/>
    <dgm:cxn modelId="{7DE52566-AE5C-4CB0-91E5-AB08414C049F}" type="presParOf" srcId="{9055F77C-4663-4FCA-BBA7-E85954F50C89}" destId="{88D35613-2F19-4F1B-B4DA-2E8FF9D5FF26}" srcOrd="3" destOrd="0" presId="urn:microsoft.com/office/officeart/2018/2/layout/IconLabelList"/>
    <dgm:cxn modelId="{62E2D2CE-0CC8-447C-8740-45169BBFC09D}" type="presParOf" srcId="{9055F77C-4663-4FCA-BBA7-E85954F50C89}" destId="{7C5826B2-C417-4B24-AAF4-1EB0D0874A40}" srcOrd="4" destOrd="0" presId="urn:microsoft.com/office/officeart/2018/2/layout/IconLabelList"/>
    <dgm:cxn modelId="{AE874845-EB2C-489F-BA1C-1B08FBED1BC1}" type="presParOf" srcId="{7C5826B2-C417-4B24-AAF4-1EB0D0874A40}" destId="{BB093DF3-9DBC-4F87-A8BA-4CB45A5D5ECD}" srcOrd="0" destOrd="0" presId="urn:microsoft.com/office/officeart/2018/2/layout/IconLabelList"/>
    <dgm:cxn modelId="{C2951D0E-D6EA-4B82-9F41-E727FF8C5C6A}" type="presParOf" srcId="{7C5826B2-C417-4B24-AAF4-1EB0D0874A40}" destId="{885A84FF-C8D0-4D76-9C7E-1F5C95E3908C}" srcOrd="1" destOrd="0" presId="urn:microsoft.com/office/officeart/2018/2/layout/IconLabelList"/>
    <dgm:cxn modelId="{9903236C-7037-4E1C-8DD6-503D961D9264}" type="presParOf" srcId="{7C5826B2-C417-4B24-AAF4-1EB0D0874A40}" destId="{0039C4FB-5FDB-4C1D-B811-5C667F166FA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FA7BF-9082-471D-90B5-EF2773E087F2}" type="doc">
      <dgm:prSet loTypeId="urn:microsoft.com/office/officeart/2005/8/layout/hierarchy3" loCatId="hierarchy" qsTypeId="urn:microsoft.com/office/officeart/2005/8/quickstyle/simple2" qsCatId="simple" csTypeId="urn:microsoft.com/office/officeart/2005/8/colors/accent0_3" csCatId="mainScheme" phldr="1"/>
      <dgm:spPr/>
      <dgm:t>
        <a:bodyPr/>
        <a:lstStyle/>
        <a:p>
          <a:endParaRPr lang="tr-TR"/>
        </a:p>
      </dgm:t>
    </dgm:pt>
    <dgm:pt modelId="{E05E24BD-90C7-4C52-A1BB-D32F6393904A}">
      <dgm:prSet custT="1"/>
      <dgm:spPr/>
      <dgm:t>
        <a:bodyPr/>
        <a:lstStyle/>
        <a:p>
          <a:r>
            <a:rPr lang="tr-TR" sz="2400" b="1" dirty="0">
              <a:latin typeface="Calibri"/>
            </a:rPr>
            <a:t>3. </a:t>
          </a:r>
          <a:r>
            <a:rPr lang="tr-TR" sz="2400" b="1" dirty="0" err="1">
              <a:latin typeface="Calibri"/>
            </a:rPr>
            <a:t>Psikodrama</a:t>
          </a:r>
          <a:r>
            <a:rPr lang="tr-TR" sz="2400" b="1" dirty="0">
              <a:latin typeface="Calibri"/>
            </a:rPr>
            <a:t> Haftası kapsamında </a:t>
          </a:r>
        </a:p>
        <a:p>
          <a:r>
            <a:rPr lang="tr-TR" sz="2400" b="1" dirty="0">
              <a:latin typeface="Calibri"/>
            </a:rPr>
            <a:t>«Açık Yıkımlar, Muğlak Kayıplar Sempozyumu»  düzenlendi</a:t>
          </a:r>
          <a:endParaRPr lang="tr-TR" sz="2400" b="1" dirty="0"/>
        </a:p>
      </dgm:t>
    </dgm:pt>
    <dgm:pt modelId="{6F596715-EAC6-4EED-9DEC-69B407826455}" type="parTrans" cxnId="{38A77F80-C6EC-459E-982A-93BF2C45099E}">
      <dgm:prSet/>
      <dgm:spPr/>
      <dgm:t>
        <a:bodyPr/>
        <a:lstStyle/>
        <a:p>
          <a:endParaRPr lang="tr-TR"/>
        </a:p>
      </dgm:t>
    </dgm:pt>
    <dgm:pt modelId="{6716DCAA-E55C-425A-9F2B-6B3EAB0D129E}" type="sibTrans" cxnId="{38A77F80-C6EC-459E-982A-93BF2C45099E}">
      <dgm:prSet/>
      <dgm:spPr/>
      <dgm:t>
        <a:bodyPr/>
        <a:lstStyle/>
        <a:p>
          <a:endParaRPr lang="tr-TR"/>
        </a:p>
      </dgm:t>
    </dgm:pt>
    <dgm:pt modelId="{1FA04089-770B-4AE7-86B2-23A70331E1CB}">
      <dgm:prSet/>
      <dgm:spPr/>
      <dgm:t>
        <a:bodyPr/>
        <a:lstStyle/>
        <a:p>
          <a:r>
            <a:rPr lang="tr-TR" b="0" i="0"/>
            <a:t>16-17 Mart 2024 </a:t>
          </a:r>
          <a:endParaRPr lang="tr-TR" b="1"/>
        </a:p>
      </dgm:t>
    </dgm:pt>
    <dgm:pt modelId="{4AE5A605-5176-4B6C-879F-B4D3A74A8213}" type="parTrans" cxnId="{0DBF7736-7B2C-444E-8500-6E221283513B}">
      <dgm:prSet/>
      <dgm:spPr/>
      <dgm:t>
        <a:bodyPr/>
        <a:lstStyle/>
        <a:p>
          <a:endParaRPr lang="tr-TR"/>
        </a:p>
      </dgm:t>
    </dgm:pt>
    <dgm:pt modelId="{95604A4F-1423-4588-AA7E-4BC0EA421DAE}" type="sibTrans" cxnId="{0DBF7736-7B2C-444E-8500-6E221283513B}">
      <dgm:prSet/>
      <dgm:spPr/>
      <dgm:t>
        <a:bodyPr/>
        <a:lstStyle/>
        <a:p>
          <a:endParaRPr lang="tr-TR"/>
        </a:p>
      </dgm:t>
    </dgm:pt>
    <dgm:pt modelId="{29E8DD56-9B50-D349-A0CF-E22706D3EA1A}" type="pres">
      <dgm:prSet presAssocID="{684FA7BF-9082-471D-90B5-EF2773E087F2}" presName="diagram" presStyleCnt="0">
        <dgm:presLayoutVars>
          <dgm:chPref val="1"/>
          <dgm:dir/>
          <dgm:animOne val="branch"/>
          <dgm:animLvl val="lvl"/>
          <dgm:resizeHandles/>
        </dgm:presLayoutVars>
      </dgm:prSet>
      <dgm:spPr/>
    </dgm:pt>
    <dgm:pt modelId="{6BF610E7-5607-D244-BC45-1710C37064B5}" type="pres">
      <dgm:prSet presAssocID="{E05E24BD-90C7-4C52-A1BB-D32F6393904A}" presName="root" presStyleCnt="0"/>
      <dgm:spPr/>
    </dgm:pt>
    <dgm:pt modelId="{0EA22FD0-924F-604B-9876-D6664B7AAC3F}" type="pres">
      <dgm:prSet presAssocID="{E05E24BD-90C7-4C52-A1BB-D32F6393904A}" presName="rootComposite" presStyleCnt="0"/>
      <dgm:spPr/>
    </dgm:pt>
    <dgm:pt modelId="{D6E68E60-C1CE-C341-9580-1A603626BBCE}" type="pres">
      <dgm:prSet presAssocID="{E05E24BD-90C7-4C52-A1BB-D32F6393904A}" presName="rootText" presStyleLbl="node1" presStyleIdx="0" presStyleCnt="1" custScaleY="137564"/>
      <dgm:spPr/>
    </dgm:pt>
    <dgm:pt modelId="{1A503662-DDB6-DB45-ACF7-FD96DDA31A0F}" type="pres">
      <dgm:prSet presAssocID="{E05E24BD-90C7-4C52-A1BB-D32F6393904A}" presName="rootConnector" presStyleLbl="node1" presStyleIdx="0" presStyleCnt="1"/>
      <dgm:spPr/>
    </dgm:pt>
    <dgm:pt modelId="{84417781-F904-8C40-B417-5EE65A53E3B9}" type="pres">
      <dgm:prSet presAssocID="{E05E24BD-90C7-4C52-A1BB-D32F6393904A}" presName="childShape" presStyleCnt="0"/>
      <dgm:spPr/>
    </dgm:pt>
    <dgm:pt modelId="{0EBEFA15-EB2E-FA4E-9FE7-9D4F0E0DFA82}" type="pres">
      <dgm:prSet presAssocID="{4AE5A605-5176-4B6C-879F-B4D3A74A8213}" presName="Name13" presStyleLbl="parChTrans1D2" presStyleIdx="0" presStyleCnt="1"/>
      <dgm:spPr/>
    </dgm:pt>
    <dgm:pt modelId="{5104E842-A3F4-654A-A59B-15B18B7297E3}" type="pres">
      <dgm:prSet presAssocID="{1FA04089-770B-4AE7-86B2-23A70331E1CB}" presName="childText" presStyleLbl="bgAcc1" presStyleIdx="0" presStyleCnt="1">
        <dgm:presLayoutVars>
          <dgm:bulletEnabled val="1"/>
        </dgm:presLayoutVars>
      </dgm:prSet>
      <dgm:spPr/>
    </dgm:pt>
  </dgm:ptLst>
  <dgm:cxnLst>
    <dgm:cxn modelId="{B3F93F05-4D5C-D146-B606-E7990B2B8D5B}" type="presOf" srcId="{E05E24BD-90C7-4C52-A1BB-D32F6393904A}" destId="{D6E68E60-C1CE-C341-9580-1A603626BBCE}" srcOrd="0" destOrd="0" presId="urn:microsoft.com/office/officeart/2005/8/layout/hierarchy3"/>
    <dgm:cxn modelId="{0DBF7736-7B2C-444E-8500-6E221283513B}" srcId="{E05E24BD-90C7-4C52-A1BB-D32F6393904A}" destId="{1FA04089-770B-4AE7-86B2-23A70331E1CB}" srcOrd="0" destOrd="0" parTransId="{4AE5A605-5176-4B6C-879F-B4D3A74A8213}" sibTransId="{95604A4F-1423-4588-AA7E-4BC0EA421DAE}"/>
    <dgm:cxn modelId="{D4BE6E4B-E0BA-2B4E-B8FE-932B2E4B29DE}" type="presOf" srcId="{684FA7BF-9082-471D-90B5-EF2773E087F2}" destId="{29E8DD56-9B50-D349-A0CF-E22706D3EA1A}" srcOrd="0" destOrd="0" presId="urn:microsoft.com/office/officeart/2005/8/layout/hierarchy3"/>
    <dgm:cxn modelId="{4EB16F50-521B-A840-BCF4-D2F7A3B8B6E0}" type="presOf" srcId="{4AE5A605-5176-4B6C-879F-B4D3A74A8213}" destId="{0EBEFA15-EB2E-FA4E-9FE7-9D4F0E0DFA82}" srcOrd="0" destOrd="0" presId="urn:microsoft.com/office/officeart/2005/8/layout/hierarchy3"/>
    <dgm:cxn modelId="{38A77F80-C6EC-459E-982A-93BF2C45099E}" srcId="{684FA7BF-9082-471D-90B5-EF2773E087F2}" destId="{E05E24BD-90C7-4C52-A1BB-D32F6393904A}" srcOrd="0" destOrd="0" parTransId="{6F596715-EAC6-4EED-9DEC-69B407826455}" sibTransId="{6716DCAA-E55C-425A-9F2B-6B3EAB0D129E}"/>
    <dgm:cxn modelId="{036048A3-33AF-EE44-88CF-F78BF4029B68}" type="presOf" srcId="{1FA04089-770B-4AE7-86B2-23A70331E1CB}" destId="{5104E842-A3F4-654A-A59B-15B18B7297E3}" srcOrd="0" destOrd="0" presId="urn:microsoft.com/office/officeart/2005/8/layout/hierarchy3"/>
    <dgm:cxn modelId="{69F31BED-3E7C-D442-94D1-58904CF72E47}" type="presOf" srcId="{E05E24BD-90C7-4C52-A1BB-D32F6393904A}" destId="{1A503662-DDB6-DB45-ACF7-FD96DDA31A0F}" srcOrd="1" destOrd="0" presId="urn:microsoft.com/office/officeart/2005/8/layout/hierarchy3"/>
    <dgm:cxn modelId="{CA45BDED-4802-594F-83C9-5D7F01799725}" type="presParOf" srcId="{29E8DD56-9B50-D349-A0CF-E22706D3EA1A}" destId="{6BF610E7-5607-D244-BC45-1710C37064B5}" srcOrd="0" destOrd="0" presId="urn:microsoft.com/office/officeart/2005/8/layout/hierarchy3"/>
    <dgm:cxn modelId="{4A2CB441-05DE-E440-A3DC-860E8968133E}" type="presParOf" srcId="{6BF610E7-5607-D244-BC45-1710C37064B5}" destId="{0EA22FD0-924F-604B-9876-D6664B7AAC3F}" srcOrd="0" destOrd="0" presId="urn:microsoft.com/office/officeart/2005/8/layout/hierarchy3"/>
    <dgm:cxn modelId="{1D70CEA1-7DE5-5C4E-9957-681FF1088318}" type="presParOf" srcId="{0EA22FD0-924F-604B-9876-D6664B7AAC3F}" destId="{D6E68E60-C1CE-C341-9580-1A603626BBCE}" srcOrd="0" destOrd="0" presId="urn:microsoft.com/office/officeart/2005/8/layout/hierarchy3"/>
    <dgm:cxn modelId="{AC895B57-06A1-3C4A-808B-983D212A53BF}" type="presParOf" srcId="{0EA22FD0-924F-604B-9876-D6664B7AAC3F}" destId="{1A503662-DDB6-DB45-ACF7-FD96DDA31A0F}" srcOrd="1" destOrd="0" presId="urn:microsoft.com/office/officeart/2005/8/layout/hierarchy3"/>
    <dgm:cxn modelId="{93D2E897-DA95-BA41-891D-91F353B11FF8}" type="presParOf" srcId="{6BF610E7-5607-D244-BC45-1710C37064B5}" destId="{84417781-F904-8C40-B417-5EE65A53E3B9}" srcOrd="1" destOrd="0" presId="urn:microsoft.com/office/officeart/2005/8/layout/hierarchy3"/>
    <dgm:cxn modelId="{9B64269F-F98A-BD41-8E93-71994F1DAEB5}" type="presParOf" srcId="{84417781-F904-8C40-B417-5EE65A53E3B9}" destId="{0EBEFA15-EB2E-FA4E-9FE7-9D4F0E0DFA82}" srcOrd="0" destOrd="0" presId="urn:microsoft.com/office/officeart/2005/8/layout/hierarchy3"/>
    <dgm:cxn modelId="{F6E853B6-62C7-244C-8EC2-998B49765A31}" type="presParOf" srcId="{84417781-F904-8C40-B417-5EE65A53E3B9}" destId="{5104E842-A3F4-654A-A59B-15B18B7297E3}" srcOrd="1"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113991-DBDD-433B-9079-AB82863A4AF3}" type="doc">
      <dgm:prSet loTypeId="urn:microsoft.com/office/officeart/2005/8/layout/hierarchy1" loCatId="hierarchy" qsTypeId="urn:microsoft.com/office/officeart/2005/8/quickstyle/3d4" qsCatId="3D" csTypeId="urn:microsoft.com/office/officeart/2005/8/colors/accent3_2" csCatId="accent3" phldr="1"/>
      <dgm:spPr/>
      <dgm:t>
        <a:bodyPr/>
        <a:lstStyle/>
        <a:p>
          <a:endParaRPr lang="en-US"/>
        </a:p>
      </dgm:t>
    </dgm:pt>
    <dgm:pt modelId="{AEB32D33-C1EF-4C0E-83A8-42E791BC4DA4}">
      <dgm:prSet/>
      <dgm:spPr/>
      <dgm:t>
        <a:bodyPr/>
        <a:lstStyle/>
        <a:p>
          <a:r>
            <a:rPr lang="tr-TR" b="1" dirty="0">
              <a:solidFill>
                <a:srgbClr val="FF0000"/>
              </a:solidFill>
            </a:rPr>
            <a:t>UYM102 Üniversite Yaşamına Uyum ve Yaşam Becerileri dersinin değerlendirilmesi araştırması</a:t>
          </a:r>
          <a:endParaRPr lang="en-US" b="1" dirty="0">
            <a:solidFill>
              <a:srgbClr val="FF0000"/>
            </a:solidFill>
          </a:endParaRPr>
        </a:p>
      </dgm:t>
    </dgm:pt>
    <dgm:pt modelId="{BD2CA368-E475-45EA-82D6-9EFFF1B32383}" type="parTrans" cxnId="{0B8DCA06-F5ED-499F-8364-4F350CFD0F85}">
      <dgm:prSet/>
      <dgm:spPr/>
      <dgm:t>
        <a:bodyPr/>
        <a:lstStyle/>
        <a:p>
          <a:endParaRPr lang="en-US"/>
        </a:p>
      </dgm:t>
    </dgm:pt>
    <dgm:pt modelId="{7278C805-F886-45FC-9D34-078D68E99AAE}" type="sibTrans" cxnId="{0B8DCA06-F5ED-499F-8364-4F350CFD0F85}">
      <dgm:prSet/>
      <dgm:spPr/>
      <dgm:t>
        <a:bodyPr/>
        <a:lstStyle/>
        <a:p>
          <a:endParaRPr lang="en-US"/>
        </a:p>
      </dgm:t>
    </dgm:pt>
    <dgm:pt modelId="{02BEF777-2567-4751-8E6B-2E4D277C4D33}">
      <dgm:prSet/>
      <dgm:spPr/>
      <dgm:t>
        <a:bodyPr/>
        <a:lstStyle/>
        <a:p>
          <a:r>
            <a:rPr lang="tr-TR" dirty="0"/>
            <a:t>Öğrencilerin devamsızlık yapma nedenleri araştırması</a:t>
          </a:r>
          <a:endParaRPr lang="en-US" dirty="0"/>
        </a:p>
      </dgm:t>
    </dgm:pt>
    <dgm:pt modelId="{4203A9EF-A75A-4690-82E3-00D310ECFAA3}" type="parTrans" cxnId="{811CCAEC-B1CF-4254-8C70-3C7D1D9D220E}">
      <dgm:prSet/>
      <dgm:spPr/>
      <dgm:t>
        <a:bodyPr/>
        <a:lstStyle/>
        <a:p>
          <a:endParaRPr lang="en-US"/>
        </a:p>
      </dgm:t>
    </dgm:pt>
    <dgm:pt modelId="{3728FD92-D01E-461E-B288-D3AFE2D563C1}" type="sibTrans" cxnId="{811CCAEC-B1CF-4254-8C70-3C7D1D9D220E}">
      <dgm:prSet/>
      <dgm:spPr/>
      <dgm:t>
        <a:bodyPr/>
        <a:lstStyle/>
        <a:p>
          <a:endParaRPr lang="en-US"/>
        </a:p>
      </dgm:t>
    </dgm:pt>
    <dgm:pt modelId="{A7FAB844-9685-4005-BC41-A84504EE2C81}">
      <dgm:prSet/>
      <dgm:spPr/>
      <dgm:t>
        <a:bodyPr/>
        <a:lstStyle/>
        <a:p>
          <a:r>
            <a:rPr lang="tr-TR" dirty="0"/>
            <a:t>Öğrencilerin gözünden üniversite yaşamı araştırması</a:t>
          </a:r>
          <a:br>
            <a:rPr lang="tr-TR" b="1" dirty="0"/>
          </a:br>
          <a:endParaRPr lang="en-US" dirty="0"/>
        </a:p>
      </dgm:t>
    </dgm:pt>
    <dgm:pt modelId="{8967D5CC-3977-49F1-B5F1-3B3AC9632A08}" type="sibTrans" cxnId="{53188C75-416B-4841-AD2B-F36C197157E8}">
      <dgm:prSet/>
      <dgm:spPr/>
      <dgm:t>
        <a:bodyPr/>
        <a:lstStyle/>
        <a:p>
          <a:endParaRPr lang="en-US"/>
        </a:p>
      </dgm:t>
    </dgm:pt>
    <dgm:pt modelId="{CDCB3C27-1DF8-4A9E-964E-1C25B9088D57}" type="parTrans" cxnId="{53188C75-416B-4841-AD2B-F36C197157E8}">
      <dgm:prSet/>
      <dgm:spPr/>
      <dgm:t>
        <a:bodyPr/>
        <a:lstStyle/>
        <a:p>
          <a:endParaRPr lang="en-US"/>
        </a:p>
      </dgm:t>
    </dgm:pt>
    <dgm:pt modelId="{6ED37BAE-D239-9542-8D65-4703E079CBAA}">
      <dgm:prSet/>
      <dgm:spPr/>
      <dgm:t>
        <a:bodyPr/>
        <a:lstStyle/>
        <a:p>
          <a:r>
            <a:rPr lang="tr-TR" b="0" dirty="0">
              <a:solidFill>
                <a:schemeClr val="tx1"/>
              </a:solidFill>
            </a:rPr>
            <a:t>Öğrenci Memnuniyeti Araştırması</a:t>
          </a:r>
        </a:p>
      </dgm:t>
    </dgm:pt>
    <dgm:pt modelId="{49EFC793-9A37-EC4C-8880-E4006C1C5BA5}" type="parTrans" cxnId="{EC7B67D0-EE59-E747-84AE-48F712F97393}">
      <dgm:prSet/>
      <dgm:spPr/>
      <dgm:t>
        <a:bodyPr/>
        <a:lstStyle/>
        <a:p>
          <a:endParaRPr lang="tr-TR"/>
        </a:p>
      </dgm:t>
    </dgm:pt>
    <dgm:pt modelId="{8AFDFC31-98F4-0345-9330-782AB037407C}" type="sibTrans" cxnId="{EC7B67D0-EE59-E747-84AE-48F712F97393}">
      <dgm:prSet/>
      <dgm:spPr/>
      <dgm:t>
        <a:bodyPr/>
        <a:lstStyle/>
        <a:p>
          <a:endParaRPr lang="tr-TR"/>
        </a:p>
      </dgm:t>
    </dgm:pt>
    <dgm:pt modelId="{DF5DBCC6-A0EC-134B-B575-40CF362E8AFE}" type="pres">
      <dgm:prSet presAssocID="{4D113991-DBDD-433B-9079-AB82863A4AF3}" presName="hierChild1" presStyleCnt="0">
        <dgm:presLayoutVars>
          <dgm:chPref val="1"/>
          <dgm:dir/>
          <dgm:animOne val="branch"/>
          <dgm:animLvl val="lvl"/>
          <dgm:resizeHandles/>
        </dgm:presLayoutVars>
      </dgm:prSet>
      <dgm:spPr/>
    </dgm:pt>
    <dgm:pt modelId="{E8B9BBF9-80E4-064E-9C78-2AB1136C7426}" type="pres">
      <dgm:prSet presAssocID="{AEB32D33-C1EF-4C0E-83A8-42E791BC4DA4}" presName="hierRoot1" presStyleCnt="0"/>
      <dgm:spPr/>
    </dgm:pt>
    <dgm:pt modelId="{A6B8261C-97F9-7A4E-9531-F143413D0DE1}" type="pres">
      <dgm:prSet presAssocID="{AEB32D33-C1EF-4C0E-83A8-42E791BC4DA4}" presName="composite" presStyleCnt="0"/>
      <dgm:spPr/>
    </dgm:pt>
    <dgm:pt modelId="{A1EAAB05-0CCC-B94A-9B77-106F99F337D1}" type="pres">
      <dgm:prSet presAssocID="{AEB32D33-C1EF-4C0E-83A8-42E791BC4DA4}" presName="background" presStyleLbl="node0" presStyleIdx="0" presStyleCnt="3"/>
      <dgm:spPr/>
    </dgm:pt>
    <dgm:pt modelId="{8E957970-F0DA-394C-91BA-F9EDBAF86C71}" type="pres">
      <dgm:prSet presAssocID="{AEB32D33-C1EF-4C0E-83A8-42E791BC4DA4}" presName="text" presStyleLbl="fgAcc0" presStyleIdx="0" presStyleCnt="3">
        <dgm:presLayoutVars>
          <dgm:chPref val="3"/>
        </dgm:presLayoutVars>
      </dgm:prSet>
      <dgm:spPr/>
    </dgm:pt>
    <dgm:pt modelId="{5C48B5BB-51E2-0E45-8C6C-098AA0AF67C9}" type="pres">
      <dgm:prSet presAssocID="{AEB32D33-C1EF-4C0E-83A8-42E791BC4DA4}" presName="hierChild2" presStyleCnt="0"/>
      <dgm:spPr/>
    </dgm:pt>
    <dgm:pt modelId="{775881C7-3EAF-704D-87B1-2C8F285C6435}" type="pres">
      <dgm:prSet presAssocID="{49EFC793-9A37-EC4C-8880-E4006C1C5BA5}" presName="Name10" presStyleLbl="parChTrans1D2" presStyleIdx="0" presStyleCnt="1"/>
      <dgm:spPr/>
    </dgm:pt>
    <dgm:pt modelId="{22997805-F67D-6D4A-904E-B889CCBBA6FE}" type="pres">
      <dgm:prSet presAssocID="{6ED37BAE-D239-9542-8D65-4703E079CBAA}" presName="hierRoot2" presStyleCnt="0"/>
      <dgm:spPr/>
    </dgm:pt>
    <dgm:pt modelId="{99B05017-1633-994D-B276-CA8A466D7E32}" type="pres">
      <dgm:prSet presAssocID="{6ED37BAE-D239-9542-8D65-4703E079CBAA}" presName="composite2" presStyleCnt="0"/>
      <dgm:spPr/>
    </dgm:pt>
    <dgm:pt modelId="{83AB9777-D408-B046-91DA-E3A4BEFF8ACE}" type="pres">
      <dgm:prSet presAssocID="{6ED37BAE-D239-9542-8D65-4703E079CBAA}" presName="background2" presStyleLbl="node2" presStyleIdx="0" presStyleCnt="1"/>
      <dgm:spPr/>
    </dgm:pt>
    <dgm:pt modelId="{CA8F1AD5-1469-3D4C-9AF1-ED6C3D38294A}" type="pres">
      <dgm:prSet presAssocID="{6ED37BAE-D239-9542-8D65-4703E079CBAA}" presName="text2" presStyleLbl="fgAcc2" presStyleIdx="0" presStyleCnt="1">
        <dgm:presLayoutVars>
          <dgm:chPref val="3"/>
        </dgm:presLayoutVars>
      </dgm:prSet>
      <dgm:spPr/>
    </dgm:pt>
    <dgm:pt modelId="{CDC40416-DDBD-2F42-9AED-E4EA285F21CA}" type="pres">
      <dgm:prSet presAssocID="{6ED37BAE-D239-9542-8D65-4703E079CBAA}" presName="hierChild3" presStyleCnt="0"/>
      <dgm:spPr/>
    </dgm:pt>
    <dgm:pt modelId="{0888C256-DA44-8F42-BFCB-A64B84454C2B}" type="pres">
      <dgm:prSet presAssocID="{02BEF777-2567-4751-8E6B-2E4D277C4D33}" presName="hierRoot1" presStyleCnt="0"/>
      <dgm:spPr/>
    </dgm:pt>
    <dgm:pt modelId="{D6498F5E-72BA-0E42-B820-7D6047745832}" type="pres">
      <dgm:prSet presAssocID="{02BEF777-2567-4751-8E6B-2E4D277C4D33}" presName="composite" presStyleCnt="0"/>
      <dgm:spPr/>
    </dgm:pt>
    <dgm:pt modelId="{E537A3FD-7054-3143-8431-5BC9D1E60B04}" type="pres">
      <dgm:prSet presAssocID="{02BEF777-2567-4751-8E6B-2E4D277C4D33}" presName="background" presStyleLbl="node0" presStyleIdx="1" presStyleCnt="3"/>
      <dgm:spPr/>
    </dgm:pt>
    <dgm:pt modelId="{352BCFCE-4F6E-2B42-BC14-7108E738A789}" type="pres">
      <dgm:prSet presAssocID="{02BEF777-2567-4751-8E6B-2E4D277C4D33}" presName="text" presStyleLbl="fgAcc0" presStyleIdx="1" presStyleCnt="3">
        <dgm:presLayoutVars>
          <dgm:chPref val="3"/>
        </dgm:presLayoutVars>
      </dgm:prSet>
      <dgm:spPr/>
    </dgm:pt>
    <dgm:pt modelId="{2B61EBBE-DCB4-574F-AFE5-1428C2EEF5D2}" type="pres">
      <dgm:prSet presAssocID="{02BEF777-2567-4751-8E6B-2E4D277C4D33}" presName="hierChild2" presStyleCnt="0"/>
      <dgm:spPr/>
    </dgm:pt>
    <dgm:pt modelId="{7B960FD4-AD6F-DE48-9E0C-1DBFBD449891}" type="pres">
      <dgm:prSet presAssocID="{A7FAB844-9685-4005-BC41-A84504EE2C81}" presName="hierRoot1" presStyleCnt="0"/>
      <dgm:spPr/>
    </dgm:pt>
    <dgm:pt modelId="{BBDE99E4-3147-CD40-95E8-06148947466D}" type="pres">
      <dgm:prSet presAssocID="{A7FAB844-9685-4005-BC41-A84504EE2C81}" presName="composite" presStyleCnt="0"/>
      <dgm:spPr/>
    </dgm:pt>
    <dgm:pt modelId="{465CAF8E-AC00-2845-8284-A1B5D86D3296}" type="pres">
      <dgm:prSet presAssocID="{A7FAB844-9685-4005-BC41-A84504EE2C81}" presName="background" presStyleLbl="node0" presStyleIdx="2" presStyleCnt="3"/>
      <dgm:spPr/>
    </dgm:pt>
    <dgm:pt modelId="{0B03A58B-690E-8244-A3FE-76AC9F19A589}" type="pres">
      <dgm:prSet presAssocID="{A7FAB844-9685-4005-BC41-A84504EE2C81}" presName="text" presStyleLbl="fgAcc0" presStyleIdx="2" presStyleCnt="3">
        <dgm:presLayoutVars>
          <dgm:chPref val="3"/>
        </dgm:presLayoutVars>
      </dgm:prSet>
      <dgm:spPr/>
    </dgm:pt>
    <dgm:pt modelId="{09017A59-5D90-1B4D-834C-DBFD1F1D9725}" type="pres">
      <dgm:prSet presAssocID="{A7FAB844-9685-4005-BC41-A84504EE2C81}" presName="hierChild2" presStyleCnt="0"/>
      <dgm:spPr/>
    </dgm:pt>
  </dgm:ptLst>
  <dgm:cxnLst>
    <dgm:cxn modelId="{0B8DCA06-F5ED-499F-8364-4F350CFD0F85}" srcId="{4D113991-DBDD-433B-9079-AB82863A4AF3}" destId="{AEB32D33-C1EF-4C0E-83A8-42E791BC4DA4}" srcOrd="0" destOrd="0" parTransId="{BD2CA368-E475-45EA-82D6-9EFFF1B32383}" sibTransId="{7278C805-F886-45FC-9D34-078D68E99AAE}"/>
    <dgm:cxn modelId="{6638C20B-E2DC-FC49-B006-43DE28707ABB}" type="presOf" srcId="{A7FAB844-9685-4005-BC41-A84504EE2C81}" destId="{0B03A58B-690E-8244-A3FE-76AC9F19A589}" srcOrd="0" destOrd="0" presId="urn:microsoft.com/office/officeart/2005/8/layout/hierarchy1"/>
    <dgm:cxn modelId="{69C0FF1C-365B-424D-BF00-538D19054377}" type="presOf" srcId="{49EFC793-9A37-EC4C-8880-E4006C1C5BA5}" destId="{775881C7-3EAF-704D-87B1-2C8F285C6435}" srcOrd="0" destOrd="0" presId="urn:microsoft.com/office/officeart/2005/8/layout/hierarchy1"/>
    <dgm:cxn modelId="{04362E20-4B20-B641-9B31-7850ADC22C64}" type="presOf" srcId="{AEB32D33-C1EF-4C0E-83A8-42E791BC4DA4}" destId="{8E957970-F0DA-394C-91BA-F9EDBAF86C71}" srcOrd="0" destOrd="0" presId="urn:microsoft.com/office/officeart/2005/8/layout/hierarchy1"/>
    <dgm:cxn modelId="{53188C75-416B-4841-AD2B-F36C197157E8}" srcId="{4D113991-DBDD-433B-9079-AB82863A4AF3}" destId="{A7FAB844-9685-4005-BC41-A84504EE2C81}" srcOrd="2" destOrd="0" parTransId="{CDCB3C27-1DF8-4A9E-964E-1C25B9088D57}" sibTransId="{8967D5CC-3977-49F1-B5F1-3B3AC9632A08}"/>
    <dgm:cxn modelId="{75DF897B-303F-2640-910D-AB325B0E6E6B}" type="presOf" srcId="{02BEF777-2567-4751-8E6B-2E4D277C4D33}" destId="{352BCFCE-4F6E-2B42-BC14-7108E738A789}" srcOrd="0" destOrd="0" presId="urn:microsoft.com/office/officeart/2005/8/layout/hierarchy1"/>
    <dgm:cxn modelId="{9ED335C9-FC50-2A45-96CB-7DFD3B578472}" type="presOf" srcId="{6ED37BAE-D239-9542-8D65-4703E079CBAA}" destId="{CA8F1AD5-1469-3D4C-9AF1-ED6C3D38294A}" srcOrd="0" destOrd="0" presId="urn:microsoft.com/office/officeart/2005/8/layout/hierarchy1"/>
    <dgm:cxn modelId="{EC7B67D0-EE59-E747-84AE-48F712F97393}" srcId="{AEB32D33-C1EF-4C0E-83A8-42E791BC4DA4}" destId="{6ED37BAE-D239-9542-8D65-4703E079CBAA}" srcOrd="0" destOrd="0" parTransId="{49EFC793-9A37-EC4C-8880-E4006C1C5BA5}" sibTransId="{8AFDFC31-98F4-0345-9330-782AB037407C}"/>
    <dgm:cxn modelId="{BDF87AD2-C5DA-E44F-BBA9-5A775AFEDDB2}" type="presOf" srcId="{4D113991-DBDD-433B-9079-AB82863A4AF3}" destId="{DF5DBCC6-A0EC-134B-B575-40CF362E8AFE}" srcOrd="0" destOrd="0" presId="urn:microsoft.com/office/officeart/2005/8/layout/hierarchy1"/>
    <dgm:cxn modelId="{811CCAEC-B1CF-4254-8C70-3C7D1D9D220E}" srcId="{4D113991-DBDD-433B-9079-AB82863A4AF3}" destId="{02BEF777-2567-4751-8E6B-2E4D277C4D33}" srcOrd="1" destOrd="0" parTransId="{4203A9EF-A75A-4690-82E3-00D310ECFAA3}" sibTransId="{3728FD92-D01E-461E-B288-D3AFE2D563C1}"/>
    <dgm:cxn modelId="{350016BE-8C09-F446-96EF-4DE42CF9B492}" type="presParOf" srcId="{DF5DBCC6-A0EC-134B-B575-40CF362E8AFE}" destId="{E8B9BBF9-80E4-064E-9C78-2AB1136C7426}" srcOrd="0" destOrd="0" presId="urn:microsoft.com/office/officeart/2005/8/layout/hierarchy1"/>
    <dgm:cxn modelId="{711D4C0D-99B9-6E48-939B-4DB1875F5435}" type="presParOf" srcId="{E8B9BBF9-80E4-064E-9C78-2AB1136C7426}" destId="{A6B8261C-97F9-7A4E-9531-F143413D0DE1}" srcOrd="0" destOrd="0" presId="urn:microsoft.com/office/officeart/2005/8/layout/hierarchy1"/>
    <dgm:cxn modelId="{09E8DD05-5BF2-954C-8A48-16D259FC4D36}" type="presParOf" srcId="{A6B8261C-97F9-7A4E-9531-F143413D0DE1}" destId="{A1EAAB05-0CCC-B94A-9B77-106F99F337D1}" srcOrd="0" destOrd="0" presId="urn:microsoft.com/office/officeart/2005/8/layout/hierarchy1"/>
    <dgm:cxn modelId="{970D0D7E-DD07-5342-9F1E-A59B03530899}" type="presParOf" srcId="{A6B8261C-97F9-7A4E-9531-F143413D0DE1}" destId="{8E957970-F0DA-394C-91BA-F9EDBAF86C71}" srcOrd="1" destOrd="0" presId="urn:microsoft.com/office/officeart/2005/8/layout/hierarchy1"/>
    <dgm:cxn modelId="{460542BF-7B0B-6240-B558-4C0877DFEF38}" type="presParOf" srcId="{E8B9BBF9-80E4-064E-9C78-2AB1136C7426}" destId="{5C48B5BB-51E2-0E45-8C6C-098AA0AF67C9}" srcOrd="1" destOrd="0" presId="urn:microsoft.com/office/officeart/2005/8/layout/hierarchy1"/>
    <dgm:cxn modelId="{08FFC830-15E5-6A45-A6DA-AC8FFED8005F}" type="presParOf" srcId="{5C48B5BB-51E2-0E45-8C6C-098AA0AF67C9}" destId="{775881C7-3EAF-704D-87B1-2C8F285C6435}" srcOrd="0" destOrd="0" presId="urn:microsoft.com/office/officeart/2005/8/layout/hierarchy1"/>
    <dgm:cxn modelId="{3031F886-E4F0-974D-A0D5-30E4399F5ABD}" type="presParOf" srcId="{5C48B5BB-51E2-0E45-8C6C-098AA0AF67C9}" destId="{22997805-F67D-6D4A-904E-B889CCBBA6FE}" srcOrd="1" destOrd="0" presId="urn:microsoft.com/office/officeart/2005/8/layout/hierarchy1"/>
    <dgm:cxn modelId="{6516AF49-E730-A44F-A4D6-9B02BBFA4398}" type="presParOf" srcId="{22997805-F67D-6D4A-904E-B889CCBBA6FE}" destId="{99B05017-1633-994D-B276-CA8A466D7E32}" srcOrd="0" destOrd="0" presId="urn:microsoft.com/office/officeart/2005/8/layout/hierarchy1"/>
    <dgm:cxn modelId="{EAA686FB-D5C8-6144-911D-BDA4261395D1}" type="presParOf" srcId="{99B05017-1633-994D-B276-CA8A466D7E32}" destId="{83AB9777-D408-B046-91DA-E3A4BEFF8ACE}" srcOrd="0" destOrd="0" presId="urn:microsoft.com/office/officeart/2005/8/layout/hierarchy1"/>
    <dgm:cxn modelId="{69BE1ABD-0ABE-C147-89FE-3C650231547D}" type="presParOf" srcId="{99B05017-1633-994D-B276-CA8A466D7E32}" destId="{CA8F1AD5-1469-3D4C-9AF1-ED6C3D38294A}" srcOrd="1" destOrd="0" presId="urn:microsoft.com/office/officeart/2005/8/layout/hierarchy1"/>
    <dgm:cxn modelId="{65D7FA39-F4A4-6D49-A19D-4AF490B75B36}" type="presParOf" srcId="{22997805-F67D-6D4A-904E-B889CCBBA6FE}" destId="{CDC40416-DDBD-2F42-9AED-E4EA285F21CA}" srcOrd="1" destOrd="0" presId="urn:microsoft.com/office/officeart/2005/8/layout/hierarchy1"/>
    <dgm:cxn modelId="{C1A9F6E9-274E-8944-8D9E-4CDC3228FC1E}" type="presParOf" srcId="{DF5DBCC6-A0EC-134B-B575-40CF362E8AFE}" destId="{0888C256-DA44-8F42-BFCB-A64B84454C2B}" srcOrd="1" destOrd="0" presId="urn:microsoft.com/office/officeart/2005/8/layout/hierarchy1"/>
    <dgm:cxn modelId="{95A3DC56-08DE-2C40-9D1D-558C4E8B0209}" type="presParOf" srcId="{0888C256-DA44-8F42-BFCB-A64B84454C2B}" destId="{D6498F5E-72BA-0E42-B820-7D6047745832}" srcOrd="0" destOrd="0" presId="urn:microsoft.com/office/officeart/2005/8/layout/hierarchy1"/>
    <dgm:cxn modelId="{E4A0F3A6-077E-0345-B668-FFDA29E0255C}" type="presParOf" srcId="{D6498F5E-72BA-0E42-B820-7D6047745832}" destId="{E537A3FD-7054-3143-8431-5BC9D1E60B04}" srcOrd="0" destOrd="0" presId="urn:microsoft.com/office/officeart/2005/8/layout/hierarchy1"/>
    <dgm:cxn modelId="{84571CCC-A014-C344-8FE9-7BBACDA59BD8}" type="presParOf" srcId="{D6498F5E-72BA-0E42-B820-7D6047745832}" destId="{352BCFCE-4F6E-2B42-BC14-7108E738A789}" srcOrd="1" destOrd="0" presId="urn:microsoft.com/office/officeart/2005/8/layout/hierarchy1"/>
    <dgm:cxn modelId="{9E9EBA6C-1B23-9641-9BCB-E8EBE8FBDB95}" type="presParOf" srcId="{0888C256-DA44-8F42-BFCB-A64B84454C2B}" destId="{2B61EBBE-DCB4-574F-AFE5-1428C2EEF5D2}" srcOrd="1" destOrd="0" presId="urn:microsoft.com/office/officeart/2005/8/layout/hierarchy1"/>
    <dgm:cxn modelId="{D36C69D5-5B5F-9B4A-B380-DF96928AFE75}" type="presParOf" srcId="{DF5DBCC6-A0EC-134B-B575-40CF362E8AFE}" destId="{7B960FD4-AD6F-DE48-9E0C-1DBFBD449891}" srcOrd="2" destOrd="0" presId="urn:microsoft.com/office/officeart/2005/8/layout/hierarchy1"/>
    <dgm:cxn modelId="{6196875C-C596-944D-8805-FC354403A548}" type="presParOf" srcId="{7B960FD4-AD6F-DE48-9E0C-1DBFBD449891}" destId="{BBDE99E4-3147-CD40-95E8-06148947466D}" srcOrd="0" destOrd="0" presId="urn:microsoft.com/office/officeart/2005/8/layout/hierarchy1"/>
    <dgm:cxn modelId="{F4167FFB-6F99-2F42-ABE8-5F2599B14852}" type="presParOf" srcId="{BBDE99E4-3147-CD40-95E8-06148947466D}" destId="{465CAF8E-AC00-2845-8284-A1B5D86D3296}" srcOrd="0" destOrd="0" presId="urn:microsoft.com/office/officeart/2005/8/layout/hierarchy1"/>
    <dgm:cxn modelId="{541491CD-219C-8146-A105-66BE2B9E06F5}" type="presParOf" srcId="{BBDE99E4-3147-CD40-95E8-06148947466D}" destId="{0B03A58B-690E-8244-A3FE-76AC9F19A589}" srcOrd="1" destOrd="0" presId="urn:microsoft.com/office/officeart/2005/8/layout/hierarchy1"/>
    <dgm:cxn modelId="{2628018E-755D-1846-9F63-F6AD35F65C67}" type="presParOf" srcId="{7B960FD4-AD6F-DE48-9E0C-1DBFBD449891}" destId="{09017A59-5D90-1B4D-834C-DBFD1F1D972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113991-DBDD-433B-9079-AB82863A4AF3}" type="doc">
      <dgm:prSet loTypeId="urn:microsoft.com/office/officeart/2005/8/layout/hierarchy1" loCatId="hierarchy" qsTypeId="urn:microsoft.com/office/officeart/2005/8/quickstyle/3d4" qsCatId="3D" csTypeId="urn:microsoft.com/office/officeart/2005/8/colors/accent3_2" csCatId="accent3" phldr="1"/>
      <dgm:spPr/>
      <dgm:t>
        <a:bodyPr/>
        <a:lstStyle/>
        <a:p>
          <a:endParaRPr lang="en-US"/>
        </a:p>
      </dgm:t>
    </dgm:pt>
    <dgm:pt modelId="{AEB32D33-C1EF-4C0E-83A8-42E791BC4DA4}">
      <dgm:prSet/>
      <dgm:spPr/>
      <dgm:t>
        <a:bodyPr/>
        <a:lstStyle/>
        <a:p>
          <a:r>
            <a:rPr lang="tr-TR" b="1" dirty="0">
              <a:solidFill>
                <a:schemeClr val="tx1"/>
              </a:solidFill>
            </a:rPr>
            <a:t>UYM102 Üniversite Yaşamına Uyum ve Yaşam Becerileri dersinin değerlendirilmesi araştırması</a:t>
          </a:r>
          <a:endParaRPr lang="en-US" b="1" dirty="0">
            <a:solidFill>
              <a:srgbClr val="FF0000"/>
            </a:solidFill>
          </a:endParaRPr>
        </a:p>
      </dgm:t>
    </dgm:pt>
    <dgm:pt modelId="{BD2CA368-E475-45EA-82D6-9EFFF1B32383}" type="parTrans" cxnId="{0B8DCA06-F5ED-499F-8364-4F350CFD0F85}">
      <dgm:prSet/>
      <dgm:spPr/>
      <dgm:t>
        <a:bodyPr/>
        <a:lstStyle/>
        <a:p>
          <a:endParaRPr lang="en-US"/>
        </a:p>
      </dgm:t>
    </dgm:pt>
    <dgm:pt modelId="{7278C805-F886-45FC-9D34-078D68E99AAE}" type="sibTrans" cxnId="{0B8DCA06-F5ED-499F-8364-4F350CFD0F85}">
      <dgm:prSet/>
      <dgm:spPr/>
      <dgm:t>
        <a:bodyPr/>
        <a:lstStyle/>
        <a:p>
          <a:endParaRPr lang="en-US"/>
        </a:p>
      </dgm:t>
    </dgm:pt>
    <dgm:pt modelId="{02BEF777-2567-4751-8E6B-2E4D277C4D33}">
      <dgm:prSet/>
      <dgm:spPr/>
      <dgm:t>
        <a:bodyPr/>
        <a:lstStyle/>
        <a:p>
          <a:r>
            <a:rPr lang="tr-TR" b="1" dirty="0">
              <a:solidFill>
                <a:srgbClr val="FF0000"/>
              </a:solidFill>
            </a:rPr>
            <a:t>Öğrencilerin devamsızlık yapma nedenleri araştırması</a:t>
          </a:r>
          <a:endParaRPr lang="en-US" b="1" dirty="0">
            <a:solidFill>
              <a:srgbClr val="FF0000"/>
            </a:solidFill>
          </a:endParaRPr>
        </a:p>
      </dgm:t>
    </dgm:pt>
    <dgm:pt modelId="{4203A9EF-A75A-4690-82E3-00D310ECFAA3}" type="parTrans" cxnId="{811CCAEC-B1CF-4254-8C70-3C7D1D9D220E}">
      <dgm:prSet/>
      <dgm:spPr/>
      <dgm:t>
        <a:bodyPr/>
        <a:lstStyle/>
        <a:p>
          <a:endParaRPr lang="en-US"/>
        </a:p>
      </dgm:t>
    </dgm:pt>
    <dgm:pt modelId="{3728FD92-D01E-461E-B288-D3AFE2D563C1}" type="sibTrans" cxnId="{811CCAEC-B1CF-4254-8C70-3C7D1D9D220E}">
      <dgm:prSet/>
      <dgm:spPr/>
      <dgm:t>
        <a:bodyPr/>
        <a:lstStyle/>
        <a:p>
          <a:endParaRPr lang="en-US"/>
        </a:p>
      </dgm:t>
    </dgm:pt>
    <dgm:pt modelId="{A7FAB844-9685-4005-BC41-A84504EE2C81}">
      <dgm:prSet/>
      <dgm:spPr/>
      <dgm:t>
        <a:bodyPr/>
        <a:lstStyle/>
        <a:p>
          <a:r>
            <a:rPr lang="tr-TR" dirty="0"/>
            <a:t>Öğrencilerin gözünden üniversite yaşamı araştırması</a:t>
          </a:r>
          <a:br>
            <a:rPr lang="tr-TR" b="1" dirty="0"/>
          </a:br>
          <a:endParaRPr lang="en-US" dirty="0"/>
        </a:p>
      </dgm:t>
    </dgm:pt>
    <dgm:pt modelId="{8967D5CC-3977-49F1-B5F1-3B3AC9632A08}" type="sibTrans" cxnId="{53188C75-416B-4841-AD2B-F36C197157E8}">
      <dgm:prSet/>
      <dgm:spPr/>
      <dgm:t>
        <a:bodyPr/>
        <a:lstStyle/>
        <a:p>
          <a:endParaRPr lang="en-US"/>
        </a:p>
      </dgm:t>
    </dgm:pt>
    <dgm:pt modelId="{CDCB3C27-1DF8-4A9E-964E-1C25B9088D57}" type="parTrans" cxnId="{53188C75-416B-4841-AD2B-F36C197157E8}">
      <dgm:prSet/>
      <dgm:spPr/>
      <dgm:t>
        <a:bodyPr/>
        <a:lstStyle/>
        <a:p>
          <a:endParaRPr lang="en-US"/>
        </a:p>
      </dgm:t>
    </dgm:pt>
    <dgm:pt modelId="{6ED37BAE-D239-9542-8D65-4703E079CBAA}">
      <dgm:prSet/>
      <dgm:spPr/>
      <dgm:t>
        <a:bodyPr/>
        <a:lstStyle/>
        <a:p>
          <a:r>
            <a:rPr lang="tr-TR" b="0" dirty="0">
              <a:solidFill>
                <a:schemeClr val="tx1"/>
              </a:solidFill>
            </a:rPr>
            <a:t>Öğrenci Memnuniyeti Araştırması</a:t>
          </a:r>
        </a:p>
      </dgm:t>
    </dgm:pt>
    <dgm:pt modelId="{49EFC793-9A37-EC4C-8880-E4006C1C5BA5}" type="parTrans" cxnId="{EC7B67D0-EE59-E747-84AE-48F712F97393}">
      <dgm:prSet/>
      <dgm:spPr/>
      <dgm:t>
        <a:bodyPr/>
        <a:lstStyle/>
        <a:p>
          <a:endParaRPr lang="tr-TR"/>
        </a:p>
      </dgm:t>
    </dgm:pt>
    <dgm:pt modelId="{8AFDFC31-98F4-0345-9330-782AB037407C}" type="sibTrans" cxnId="{EC7B67D0-EE59-E747-84AE-48F712F97393}">
      <dgm:prSet/>
      <dgm:spPr/>
      <dgm:t>
        <a:bodyPr/>
        <a:lstStyle/>
        <a:p>
          <a:endParaRPr lang="tr-TR"/>
        </a:p>
      </dgm:t>
    </dgm:pt>
    <dgm:pt modelId="{DF5DBCC6-A0EC-134B-B575-40CF362E8AFE}" type="pres">
      <dgm:prSet presAssocID="{4D113991-DBDD-433B-9079-AB82863A4AF3}" presName="hierChild1" presStyleCnt="0">
        <dgm:presLayoutVars>
          <dgm:chPref val="1"/>
          <dgm:dir/>
          <dgm:animOne val="branch"/>
          <dgm:animLvl val="lvl"/>
          <dgm:resizeHandles/>
        </dgm:presLayoutVars>
      </dgm:prSet>
      <dgm:spPr/>
    </dgm:pt>
    <dgm:pt modelId="{E8B9BBF9-80E4-064E-9C78-2AB1136C7426}" type="pres">
      <dgm:prSet presAssocID="{AEB32D33-C1EF-4C0E-83A8-42E791BC4DA4}" presName="hierRoot1" presStyleCnt="0"/>
      <dgm:spPr/>
    </dgm:pt>
    <dgm:pt modelId="{A6B8261C-97F9-7A4E-9531-F143413D0DE1}" type="pres">
      <dgm:prSet presAssocID="{AEB32D33-C1EF-4C0E-83A8-42E791BC4DA4}" presName="composite" presStyleCnt="0"/>
      <dgm:spPr/>
    </dgm:pt>
    <dgm:pt modelId="{A1EAAB05-0CCC-B94A-9B77-106F99F337D1}" type="pres">
      <dgm:prSet presAssocID="{AEB32D33-C1EF-4C0E-83A8-42E791BC4DA4}" presName="background" presStyleLbl="node0" presStyleIdx="0" presStyleCnt="3"/>
      <dgm:spPr/>
    </dgm:pt>
    <dgm:pt modelId="{8E957970-F0DA-394C-91BA-F9EDBAF86C71}" type="pres">
      <dgm:prSet presAssocID="{AEB32D33-C1EF-4C0E-83A8-42E791BC4DA4}" presName="text" presStyleLbl="fgAcc0" presStyleIdx="0" presStyleCnt="3">
        <dgm:presLayoutVars>
          <dgm:chPref val="3"/>
        </dgm:presLayoutVars>
      </dgm:prSet>
      <dgm:spPr/>
    </dgm:pt>
    <dgm:pt modelId="{5C48B5BB-51E2-0E45-8C6C-098AA0AF67C9}" type="pres">
      <dgm:prSet presAssocID="{AEB32D33-C1EF-4C0E-83A8-42E791BC4DA4}" presName="hierChild2" presStyleCnt="0"/>
      <dgm:spPr/>
    </dgm:pt>
    <dgm:pt modelId="{775881C7-3EAF-704D-87B1-2C8F285C6435}" type="pres">
      <dgm:prSet presAssocID="{49EFC793-9A37-EC4C-8880-E4006C1C5BA5}" presName="Name10" presStyleLbl="parChTrans1D2" presStyleIdx="0" presStyleCnt="1"/>
      <dgm:spPr/>
    </dgm:pt>
    <dgm:pt modelId="{22997805-F67D-6D4A-904E-B889CCBBA6FE}" type="pres">
      <dgm:prSet presAssocID="{6ED37BAE-D239-9542-8D65-4703E079CBAA}" presName="hierRoot2" presStyleCnt="0"/>
      <dgm:spPr/>
    </dgm:pt>
    <dgm:pt modelId="{99B05017-1633-994D-B276-CA8A466D7E32}" type="pres">
      <dgm:prSet presAssocID="{6ED37BAE-D239-9542-8D65-4703E079CBAA}" presName="composite2" presStyleCnt="0"/>
      <dgm:spPr/>
    </dgm:pt>
    <dgm:pt modelId="{83AB9777-D408-B046-91DA-E3A4BEFF8ACE}" type="pres">
      <dgm:prSet presAssocID="{6ED37BAE-D239-9542-8D65-4703E079CBAA}" presName="background2" presStyleLbl="node2" presStyleIdx="0" presStyleCnt="1"/>
      <dgm:spPr/>
    </dgm:pt>
    <dgm:pt modelId="{CA8F1AD5-1469-3D4C-9AF1-ED6C3D38294A}" type="pres">
      <dgm:prSet presAssocID="{6ED37BAE-D239-9542-8D65-4703E079CBAA}" presName="text2" presStyleLbl="fgAcc2" presStyleIdx="0" presStyleCnt="1">
        <dgm:presLayoutVars>
          <dgm:chPref val="3"/>
        </dgm:presLayoutVars>
      </dgm:prSet>
      <dgm:spPr/>
    </dgm:pt>
    <dgm:pt modelId="{CDC40416-DDBD-2F42-9AED-E4EA285F21CA}" type="pres">
      <dgm:prSet presAssocID="{6ED37BAE-D239-9542-8D65-4703E079CBAA}" presName="hierChild3" presStyleCnt="0"/>
      <dgm:spPr/>
    </dgm:pt>
    <dgm:pt modelId="{0888C256-DA44-8F42-BFCB-A64B84454C2B}" type="pres">
      <dgm:prSet presAssocID="{02BEF777-2567-4751-8E6B-2E4D277C4D33}" presName="hierRoot1" presStyleCnt="0"/>
      <dgm:spPr/>
    </dgm:pt>
    <dgm:pt modelId="{D6498F5E-72BA-0E42-B820-7D6047745832}" type="pres">
      <dgm:prSet presAssocID="{02BEF777-2567-4751-8E6B-2E4D277C4D33}" presName="composite" presStyleCnt="0"/>
      <dgm:spPr/>
    </dgm:pt>
    <dgm:pt modelId="{E537A3FD-7054-3143-8431-5BC9D1E60B04}" type="pres">
      <dgm:prSet presAssocID="{02BEF777-2567-4751-8E6B-2E4D277C4D33}" presName="background" presStyleLbl="node0" presStyleIdx="1" presStyleCnt="3"/>
      <dgm:spPr/>
    </dgm:pt>
    <dgm:pt modelId="{352BCFCE-4F6E-2B42-BC14-7108E738A789}" type="pres">
      <dgm:prSet presAssocID="{02BEF777-2567-4751-8E6B-2E4D277C4D33}" presName="text" presStyleLbl="fgAcc0" presStyleIdx="1" presStyleCnt="3">
        <dgm:presLayoutVars>
          <dgm:chPref val="3"/>
        </dgm:presLayoutVars>
      </dgm:prSet>
      <dgm:spPr/>
    </dgm:pt>
    <dgm:pt modelId="{2B61EBBE-DCB4-574F-AFE5-1428C2EEF5D2}" type="pres">
      <dgm:prSet presAssocID="{02BEF777-2567-4751-8E6B-2E4D277C4D33}" presName="hierChild2" presStyleCnt="0"/>
      <dgm:spPr/>
    </dgm:pt>
    <dgm:pt modelId="{7B960FD4-AD6F-DE48-9E0C-1DBFBD449891}" type="pres">
      <dgm:prSet presAssocID="{A7FAB844-9685-4005-BC41-A84504EE2C81}" presName="hierRoot1" presStyleCnt="0"/>
      <dgm:spPr/>
    </dgm:pt>
    <dgm:pt modelId="{BBDE99E4-3147-CD40-95E8-06148947466D}" type="pres">
      <dgm:prSet presAssocID="{A7FAB844-9685-4005-BC41-A84504EE2C81}" presName="composite" presStyleCnt="0"/>
      <dgm:spPr/>
    </dgm:pt>
    <dgm:pt modelId="{465CAF8E-AC00-2845-8284-A1B5D86D3296}" type="pres">
      <dgm:prSet presAssocID="{A7FAB844-9685-4005-BC41-A84504EE2C81}" presName="background" presStyleLbl="node0" presStyleIdx="2" presStyleCnt="3"/>
      <dgm:spPr/>
    </dgm:pt>
    <dgm:pt modelId="{0B03A58B-690E-8244-A3FE-76AC9F19A589}" type="pres">
      <dgm:prSet presAssocID="{A7FAB844-9685-4005-BC41-A84504EE2C81}" presName="text" presStyleLbl="fgAcc0" presStyleIdx="2" presStyleCnt="3">
        <dgm:presLayoutVars>
          <dgm:chPref val="3"/>
        </dgm:presLayoutVars>
      </dgm:prSet>
      <dgm:spPr/>
    </dgm:pt>
    <dgm:pt modelId="{09017A59-5D90-1B4D-834C-DBFD1F1D9725}" type="pres">
      <dgm:prSet presAssocID="{A7FAB844-9685-4005-BC41-A84504EE2C81}" presName="hierChild2" presStyleCnt="0"/>
      <dgm:spPr/>
    </dgm:pt>
  </dgm:ptLst>
  <dgm:cxnLst>
    <dgm:cxn modelId="{0B8DCA06-F5ED-499F-8364-4F350CFD0F85}" srcId="{4D113991-DBDD-433B-9079-AB82863A4AF3}" destId="{AEB32D33-C1EF-4C0E-83A8-42E791BC4DA4}" srcOrd="0" destOrd="0" parTransId="{BD2CA368-E475-45EA-82D6-9EFFF1B32383}" sibTransId="{7278C805-F886-45FC-9D34-078D68E99AAE}"/>
    <dgm:cxn modelId="{6638C20B-E2DC-FC49-B006-43DE28707ABB}" type="presOf" srcId="{A7FAB844-9685-4005-BC41-A84504EE2C81}" destId="{0B03A58B-690E-8244-A3FE-76AC9F19A589}" srcOrd="0" destOrd="0" presId="urn:microsoft.com/office/officeart/2005/8/layout/hierarchy1"/>
    <dgm:cxn modelId="{69C0FF1C-365B-424D-BF00-538D19054377}" type="presOf" srcId="{49EFC793-9A37-EC4C-8880-E4006C1C5BA5}" destId="{775881C7-3EAF-704D-87B1-2C8F285C6435}" srcOrd="0" destOrd="0" presId="urn:microsoft.com/office/officeart/2005/8/layout/hierarchy1"/>
    <dgm:cxn modelId="{04362E20-4B20-B641-9B31-7850ADC22C64}" type="presOf" srcId="{AEB32D33-C1EF-4C0E-83A8-42E791BC4DA4}" destId="{8E957970-F0DA-394C-91BA-F9EDBAF86C71}" srcOrd="0" destOrd="0" presId="urn:microsoft.com/office/officeart/2005/8/layout/hierarchy1"/>
    <dgm:cxn modelId="{53188C75-416B-4841-AD2B-F36C197157E8}" srcId="{4D113991-DBDD-433B-9079-AB82863A4AF3}" destId="{A7FAB844-9685-4005-BC41-A84504EE2C81}" srcOrd="2" destOrd="0" parTransId="{CDCB3C27-1DF8-4A9E-964E-1C25B9088D57}" sibTransId="{8967D5CC-3977-49F1-B5F1-3B3AC9632A08}"/>
    <dgm:cxn modelId="{75DF897B-303F-2640-910D-AB325B0E6E6B}" type="presOf" srcId="{02BEF777-2567-4751-8E6B-2E4D277C4D33}" destId="{352BCFCE-4F6E-2B42-BC14-7108E738A789}" srcOrd="0" destOrd="0" presId="urn:microsoft.com/office/officeart/2005/8/layout/hierarchy1"/>
    <dgm:cxn modelId="{9ED335C9-FC50-2A45-96CB-7DFD3B578472}" type="presOf" srcId="{6ED37BAE-D239-9542-8D65-4703E079CBAA}" destId="{CA8F1AD5-1469-3D4C-9AF1-ED6C3D38294A}" srcOrd="0" destOrd="0" presId="urn:microsoft.com/office/officeart/2005/8/layout/hierarchy1"/>
    <dgm:cxn modelId="{EC7B67D0-EE59-E747-84AE-48F712F97393}" srcId="{AEB32D33-C1EF-4C0E-83A8-42E791BC4DA4}" destId="{6ED37BAE-D239-9542-8D65-4703E079CBAA}" srcOrd="0" destOrd="0" parTransId="{49EFC793-9A37-EC4C-8880-E4006C1C5BA5}" sibTransId="{8AFDFC31-98F4-0345-9330-782AB037407C}"/>
    <dgm:cxn modelId="{BDF87AD2-C5DA-E44F-BBA9-5A775AFEDDB2}" type="presOf" srcId="{4D113991-DBDD-433B-9079-AB82863A4AF3}" destId="{DF5DBCC6-A0EC-134B-B575-40CF362E8AFE}" srcOrd="0" destOrd="0" presId="urn:microsoft.com/office/officeart/2005/8/layout/hierarchy1"/>
    <dgm:cxn modelId="{811CCAEC-B1CF-4254-8C70-3C7D1D9D220E}" srcId="{4D113991-DBDD-433B-9079-AB82863A4AF3}" destId="{02BEF777-2567-4751-8E6B-2E4D277C4D33}" srcOrd="1" destOrd="0" parTransId="{4203A9EF-A75A-4690-82E3-00D310ECFAA3}" sibTransId="{3728FD92-D01E-461E-B288-D3AFE2D563C1}"/>
    <dgm:cxn modelId="{350016BE-8C09-F446-96EF-4DE42CF9B492}" type="presParOf" srcId="{DF5DBCC6-A0EC-134B-B575-40CF362E8AFE}" destId="{E8B9BBF9-80E4-064E-9C78-2AB1136C7426}" srcOrd="0" destOrd="0" presId="urn:microsoft.com/office/officeart/2005/8/layout/hierarchy1"/>
    <dgm:cxn modelId="{711D4C0D-99B9-6E48-939B-4DB1875F5435}" type="presParOf" srcId="{E8B9BBF9-80E4-064E-9C78-2AB1136C7426}" destId="{A6B8261C-97F9-7A4E-9531-F143413D0DE1}" srcOrd="0" destOrd="0" presId="urn:microsoft.com/office/officeart/2005/8/layout/hierarchy1"/>
    <dgm:cxn modelId="{09E8DD05-5BF2-954C-8A48-16D259FC4D36}" type="presParOf" srcId="{A6B8261C-97F9-7A4E-9531-F143413D0DE1}" destId="{A1EAAB05-0CCC-B94A-9B77-106F99F337D1}" srcOrd="0" destOrd="0" presId="urn:microsoft.com/office/officeart/2005/8/layout/hierarchy1"/>
    <dgm:cxn modelId="{970D0D7E-DD07-5342-9F1E-A59B03530899}" type="presParOf" srcId="{A6B8261C-97F9-7A4E-9531-F143413D0DE1}" destId="{8E957970-F0DA-394C-91BA-F9EDBAF86C71}" srcOrd="1" destOrd="0" presId="urn:microsoft.com/office/officeart/2005/8/layout/hierarchy1"/>
    <dgm:cxn modelId="{460542BF-7B0B-6240-B558-4C0877DFEF38}" type="presParOf" srcId="{E8B9BBF9-80E4-064E-9C78-2AB1136C7426}" destId="{5C48B5BB-51E2-0E45-8C6C-098AA0AF67C9}" srcOrd="1" destOrd="0" presId="urn:microsoft.com/office/officeart/2005/8/layout/hierarchy1"/>
    <dgm:cxn modelId="{08FFC830-15E5-6A45-A6DA-AC8FFED8005F}" type="presParOf" srcId="{5C48B5BB-51E2-0E45-8C6C-098AA0AF67C9}" destId="{775881C7-3EAF-704D-87B1-2C8F285C6435}" srcOrd="0" destOrd="0" presId="urn:microsoft.com/office/officeart/2005/8/layout/hierarchy1"/>
    <dgm:cxn modelId="{3031F886-E4F0-974D-A0D5-30E4399F5ABD}" type="presParOf" srcId="{5C48B5BB-51E2-0E45-8C6C-098AA0AF67C9}" destId="{22997805-F67D-6D4A-904E-B889CCBBA6FE}" srcOrd="1" destOrd="0" presId="urn:microsoft.com/office/officeart/2005/8/layout/hierarchy1"/>
    <dgm:cxn modelId="{6516AF49-E730-A44F-A4D6-9B02BBFA4398}" type="presParOf" srcId="{22997805-F67D-6D4A-904E-B889CCBBA6FE}" destId="{99B05017-1633-994D-B276-CA8A466D7E32}" srcOrd="0" destOrd="0" presId="urn:microsoft.com/office/officeart/2005/8/layout/hierarchy1"/>
    <dgm:cxn modelId="{EAA686FB-D5C8-6144-911D-BDA4261395D1}" type="presParOf" srcId="{99B05017-1633-994D-B276-CA8A466D7E32}" destId="{83AB9777-D408-B046-91DA-E3A4BEFF8ACE}" srcOrd="0" destOrd="0" presId="urn:microsoft.com/office/officeart/2005/8/layout/hierarchy1"/>
    <dgm:cxn modelId="{69BE1ABD-0ABE-C147-89FE-3C650231547D}" type="presParOf" srcId="{99B05017-1633-994D-B276-CA8A466D7E32}" destId="{CA8F1AD5-1469-3D4C-9AF1-ED6C3D38294A}" srcOrd="1" destOrd="0" presId="urn:microsoft.com/office/officeart/2005/8/layout/hierarchy1"/>
    <dgm:cxn modelId="{65D7FA39-F4A4-6D49-A19D-4AF490B75B36}" type="presParOf" srcId="{22997805-F67D-6D4A-904E-B889CCBBA6FE}" destId="{CDC40416-DDBD-2F42-9AED-E4EA285F21CA}" srcOrd="1" destOrd="0" presId="urn:microsoft.com/office/officeart/2005/8/layout/hierarchy1"/>
    <dgm:cxn modelId="{C1A9F6E9-274E-8944-8D9E-4CDC3228FC1E}" type="presParOf" srcId="{DF5DBCC6-A0EC-134B-B575-40CF362E8AFE}" destId="{0888C256-DA44-8F42-BFCB-A64B84454C2B}" srcOrd="1" destOrd="0" presId="urn:microsoft.com/office/officeart/2005/8/layout/hierarchy1"/>
    <dgm:cxn modelId="{95A3DC56-08DE-2C40-9D1D-558C4E8B0209}" type="presParOf" srcId="{0888C256-DA44-8F42-BFCB-A64B84454C2B}" destId="{D6498F5E-72BA-0E42-B820-7D6047745832}" srcOrd="0" destOrd="0" presId="urn:microsoft.com/office/officeart/2005/8/layout/hierarchy1"/>
    <dgm:cxn modelId="{E4A0F3A6-077E-0345-B668-FFDA29E0255C}" type="presParOf" srcId="{D6498F5E-72BA-0E42-B820-7D6047745832}" destId="{E537A3FD-7054-3143-8431-5BC9D1E60B04}" srcOrd="0" destOrd="0" presId="urn:microsoft.com/office/officeart/2005/8/layout/hierarchy1"/>
    <dgm:cxn modelId="{84571CCC-A014-C344-8FE9-7BBACDA59BD8}" type="presParOf" srcId="{D6498F5E-72BA-0E42-B820-7D6047745832}" destId="{352BCFCE-4F6E-2B42-BC14-7108E738A789}" srcOrd="1" destOrd="0" presId="urn:microsoft.com/office/officeart/2005/8/layout/hierarchy1"/>
    <dgm:cxn modelId="{9E9EBA6C-1B23-9641-9BCB-E8EBE8FBDB95}" type="presParOf" srcId="{0888C256-DA44-8F42-BFCB-A64B84454C2B}" destId="{2B61EBBE-DCB4-574F-AFE5-1428C2EEF5D2}" srcOrd="1" destOrd="0" presId="urn:microsoft.com/office/officeart/2005/8/layout/hierarchy1"/>
    <dgm:cxn modelId="{D36C69D5-5B5F-9B4A-B380-DF96928AFE75}" type="presParOf" srcId="{DF5DBCC6-A0EC-134B-B575-40CF362E8AFE}" destId="{7B960FD4-AD6F-DE48-9E0C-1DBFBD449891}" srcOrd="2" destOrd="0" presId="urn:microsoft.com/office/officeart/2005/8/layout/hierarchy1"/>
    <dgm:cxn modelId="{6196875C-C596-944D-8805-FC354403A548}" type="presParOf" srcId="{7B960FD4-AD6F-DE48-9E0C-1DBFBD449891}" destId="{BBDE99E4-3147-CD40-95E8-06148947466D}" srcOrd="0" destOrd="0" presId="urn:microsoft.com/office/officeart/2005/8/layout/hierarchy1"/>
    <dgm:cxn modelId="{F4167FFB-6F99-2F42-ABE8-5F2599B14852}" type="presParOf" srcId="{BBDE99E4-3147-CD40-95E8-06148947466D}" destId="{465CAF8E-AC00-2845-8284-A1B5D86D3296}" srcOrd="0" destOrd="0" presId="urn:microsoft.com/office/officeart/2005/8/layout/hierarchy1"/>
    <dgm:cxn modelId="{541491CD-219C-8146-A105-66BE2B9E06F5}" type="presParOf" srcId="{BBDE99E4-3147-CD40-95E8-06148947466D}" destId="{0B03A58B-690E-8244-A3FE-76AC9F19A589}" srcOrd="1" destOrd="0" presId="urn:microsoft.com/office/officeart/2005/8/layout/hierarchy1"/>
    <dgm:cxn modelId="{2628018E-755D-1846-9F63-F6AD35F65C67}" type="presParOf" srcId="{7B960FD4-AD6F-DE48-9E0C-1DBFBD449891}" destId="{09017A59-5D90-1B4D-834C-DBFD1F1D972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113991-DBDD-433B-9079-AB82863A4AF3}" type="doc">
      <dgm:prSet loTypeId="urn:microsoft.com/office/officeart/2005/8/layout/hierarchy1" loCatId="hierarchy" qsTypeId="urn:microsoft.com/office/officeart/2005/8/quickstyle/3d4" qsCatId="3D" csTypeId="urn:microsoft.com/office/officeart/2005/8/colors/accent3_2" csCatId="accent3" phldr="1"/>
      <dgm:spPr/>
      <dgm:t>
        <a:bodyPr/>
        <a:lstStyle/>
        <a:p>
          <a:endParaRPr lang="en-US"/>
        </a:p>
      </dgm:t>
    </dgm:pt>
    <dgm:pt modelId="{AEB32D33-C1EF-4C0E-83A8-42E791BC4DA4}">
      <dgm:prSet/>
      <dgm:spPr/>
      <dgm:t>
        <a:bodyPr/>
        <a:lstStyle/>
        <a:p>
          <a:r>
            <a:rPr lang="tr-TR" b="1" dirty="0">
              <a:solidFill>
                <a:schemeClr val="tx1"/>
              </a:solidFill>
            </a:rPr>
            <a:t>UYM102 Üniversite Yaşamına Uyum ve Yaşam Becerileri dersinin değerlendirilmesi araştırması</a:t>
          </a:r>
          <a:endParaRPr lang="en-US" b="1" dirty="0">
            <a:solidFill>
              <a:schemeClr val="tx1"/>
            </a:solidFill>
          </a:endParaRPr>
        </a:p>
      </dgm:t>
    </dgm:pt>
    <dgm:pt modelId="{BD2CA368-E475-45EA-82D6-9EFFF1B32383}" type="parTrans" cxnId="{0B8DCA06-F5ED-499F-8364-4F350CFD0F85}">
      <dgm:prSet/>
      <dgm:spPr/>
      <dgm:t>
        <a:bodyPr/>
        <a:lstStyle/>
        <a:p>
          <a:endParaRPr lang="en-US"/>
        </a:p>
      </dgm:t>
    </dgm:pt>
    <dgm:pt modelId="{7278C805-F886-45FC-9D34-078D68E99AAE}" type="sibTrans" cxnId="{0B8DCA06-F5ED-499F-8364-4F350CFD0F85}">
      <dgm:prSet/>
      <dgm:spPr/>
      <dgm:t>
        <a:bodyPr/>
        <a:lstStyle/>
        <a:p>
          <a:endParaRPr lang="en-US"/>
        </a:p>
      </dgm:t>
    </dgm:pt>
    <dgm:pt modelId="{02BEF777-2567-4751-8E6B-2E4D277C4D33}">
      <dgm:prSet/>
      <dgm:spPr/>
      <dgm:t>
        <a:bodyPr/>
        <a:lstStyle/>
        <a:p>
          <a:r>
            <a:rPr lang="tr-TR" b="1" dirty="0"/>
            <a:t>Öğrencilerin devamsızlık yapma nedenleri araştırması</a:t>
          </a:r>
          <a:endParaRPr lang="en-US" b="1" dirty="0"/>
        </a:p>
      </dgm:t>
    </dgm:pt>
    <dgm:pt modelId="{4203A9EF-A75A-4690-82E3-00D310ECFAA3}" type="parTrans" cxnId="{811CCAEC-B1CF-4254-8C70-3C7D1D9D220E}">
      <dgm:prSet/>
      <dgm:spPr/>
      <dgm:t>
        <a:bodyPr/>
        <a:lstStyle/>
        <a:p>
          <a:endParaRPr lang="en-US"/>
        </a:p>
      </dgm:t>
    </dgm:pt>
    <dgm:pt modelId="{3728FD92-D01E-461E-B288-D3AFE2D563C1}" type="sibTrans" cxnId="{811CCAEC-B1CF-4254-8C70-3C7D1D9D220E}">
      <dgm:prSet/>
      <dgm:spPr/>
      <dgm:t>
        <a:bodyPr/>
        <a:lstStyle/>
        <a:p>
          <a:endParaRPr lang="en-US"/>
        </a:p>
      </dgm:t>
    </dgm:pt>
    <dgm:pt modelId="{A7FAB844-9685-4005-BC41-A84504EE2C81}">
      <dgm:prSet/>
      <dgm:spPr/>
      <dgm:t>
        <a:bodyPr/>
        <a:lstStyle/>
        <a:p>
          <a:r>
            <a:rPr lang="tr-TR" b="1" dirty="0">
              <a:solidFill>
                <a:srgbClr val="FF0000"/>
              </a:solidFill>
            </a:rPr>
            <a:t>Öğrencilerin gözünden üniversite yaşamı araştırması</a:t>
          </a:r>
          <a:br>
            <a:rPr lang="tr-TR" b="1" dirty="0">
              <a:solidFill>
                <a:srgbClr val="FF0000"/>
              </a:solidFill>
            </a:rPr>
          </a:br>
          <a:endParaRPr lang="en-US" b="1" dirty="0">
            <a:solidFill>
              <a:srgbClr val="FF0000"/>
            </a:solidFill>
          </a:endParaRPr>
        </a:p>
      </dgm:t>
    </dgm:pt>
    <dgm:pt modelId="{8967D5CC-3977-49F1-B5F1-3B3AC9632A08}" type="sibTrans" cxnId="{53188C75-416B-4841-AD2B-F36C197157E8}">
      <dgm:prSet/>
      <dgm:spPr/>
      <dgm:t>
        <a:bodyPr/>
        <a:lstStyle/>
        <a:p>
          <a:endParaRPr lang="en-US"/>
        </a:p>
      </dgm:t>
    </dgm:pt>
    <dgm:pt modelId="{CDCB3C27-1DF8-4A9E-964E-1C25B9088D57}" type="parTrans" cxnId="{53188C75-416B-4841-AD2B-F36C197157E8}">
      <dgm:prSet/>
      <dgm:spPr/>
      <dgm:t>
        <a:bodyPr/>
        <a:lstStyle/>
        <a:p>
          <a:endParaRPr lang="en-US"/>
        </a:p>
      </dgm:t>
    </dgm:pt>
    <dgm:pt modelId="{6ED37BAE-D239-9542-8D65-4703E079CBAA}">
      <dgm:prSet/>
      <dgm:spPr/>
      <dgm:t>
        <a:bodyPr/>
        <a:lstStyle/>
        <a:p>
          <a:r>
            <a:rPr lang="tr-TR" b="0" dirty="0">
              <a:solidFill>
                <a:schemeClr val="tx1"/>
              </a:solidFill>
            </a:rPr>
            <a:t>Öğrenci Memnuniyeti Araştırması</a:t>
          </a:r>
        </a:p>
      </dgm:t>
    </dgm:pt>
    <dgm:pt modelId="{49EFC793-9A37-EC4C-8880-E4006C1C5BA5}" type="parTrans" cxnId="{EC7B67D0-EE59-E747-84AE-48F712F97393}">
      <dgm:prSet/>
      <dgm:spPr/>
      <dgm:t>
        <a:bodyPr/>
        <a:lstStyle/>
        <a:p>
          <a:endParaRPr lang="tr-TR"/>
        </a:p>
      </dgm:t>
    </dgm:pt>
    <dgm:pt modelId="{8AFDFC31-98F4-0345-9330-782AB037407C}" type="sibTrans" cxnId="{EC7B67D0-EE59-E747-84AE-48F712F97393}">
      <dgm:prSet/>
      <dgm:spPr/>
      <dgm:t>
        <a:bodyPr/>
        <a:lstStyle/>
        <a:p>
          <a:endParaRPr lang="tr-TR"/>
        </a:p>
      </dgm:t>
    </dgm:pt>
    <dgm:pt modelId="{DF5DBCC6-A0EC-134B-B575-40CF362E8AFE}" type="pres">
      <dgm:prSet presAssocID="{4D113991-DBDD-433B-9079-AB82863A4AF3}" presName="hierChild1" presStyleCnt="0">
        <dgm:presLayoutVars>
          <dgm:chPref val="1"/>
          <dgm:dir/>
          <dgm:animOne val="branch"/>
          <dgm:animLvl val="lvl"/>
          <dgm:resizeHandles/>
        </dgm:presLayoutVars>
      </dgm:prSet>
      <dgm:spPr/>
    </dgm:pt>
    <dgm:pt modelId="{E8B9BBF9-80E4-064E-9C78-2AB1136C7426}" type="pres">
      <dgm:prSet presAssocID="{AEB32D33-C1EF-4C0E-83A8-42E791BC4DA4}" presName="hierRoot1" presStyleCnt="0"/>
      <dgm:spPr/>
    </dgm:pt>
    <dgm:pt modelId="{A6B8261C-97F9-7A4E-9531-F143413D0DE1}" type="pres">
      <dgm:prSet presAssocID="{AEB32D33-C1EF-4C0E-83A8-42E791BC4DA4}" presName="composite" presStyleCnt="0"/>
      <dgm:spPr/>
    </dgm:pt>
    <dgm:pt modelId="{A1EAAB05-0CCC-B94A-9B77-106F99F337D1}" type="pres">
      <dgm:prSet presAssocID="{AEB32D33-C1EF-4C0E-83A8-42E791BC4DA4}" presName="background" presStyleLbl="node0" presStyleIdx="0" presStyleCnt="3"/>
      <dgm:spPr/>
    </dgm:pt>
    <dgm:pt modelId="{8E957970-F0DA-394C-91BA-F9EDBAF86C71}" type="pres">
      <dgm:prSet presAssocID="{AEB32D33-C1EF-4C0E-83A8-42E791BC4DA4}" presName="text" presStyleLbl="fgAcc0" presStyleIdx="0" presStyleCnt="3">
        <dgm:presLayoutVars>
          <dgm:chPref val="3"/>
        </dgm:presLayoutVars>
      </dgm:prSet>
      <dgm:spPr/>
    </dgm:pt>
    <dgm:pt modelId="{5C48B5BB-51E2-0E45-8C6C-098AA0AF67C9}" type="pres">
      <dgm:prSet presAssocID="{AEB32D33-C1EF-4C0E-83A8-42E791BC4DA4}" presName="hierChild2" presStyleCnt="0"/>
      <dgm:spPr/>
    </dgm:pt>
    <dgm:pt modelId="{775881C7-3EAF-704D-87B1-2C8F285C6435}" type="pres">
      <dgm:prSet presAssocID="{49EFC793-9A37-EC4C-8880-E4006C1C5BA5}" presName="Name10" presStyleLbl="parChTrans1D2" presStyleIdx="0" presStyleCnt="1"/>
      <dgm:spPr/>
    </dgm:pt>
    <dgm:pt modelId="{22997805-F67D-6D4A-904E-B889CCBBA6FE}" type="pres">
      <dgm:prSet presAssocID="{6ED37BAE-D239-9542-8D65-4703E079CBAA}" presName="hierRoot2" presStyleCnt="0"/>
      <dgm:spPr/>
    </dgm:pt>
    <dgm:pt modelId="{99B05017-1633-994D-B276-CA8A466D7E32}" type="pres">
      <dgm:prSet presAssocID="{6ED37BAE-D239-9542-8D65-4703E079CBAA}" presName="composite2" presStyleCnt="0"/>
      <dgm:spPr/>
    </dgm:pt>
    <dgm:pt modelId="{83AB9777-D408-B046-91DA-E3A4BEFF8ACE}" type="pres">
      <dgm:prSet presAssocID="{6ED37BAE-D239-9542-8D65-4703E079CBAA}" presName="background2" presStyleLbl="node2" presStyleIdx="0" presStyleCnt="1"/>
      <dgm:spPr/>
    </dgm:pt>
    <dgm:pt modelId="{CA8F1AD5-1469-3D4C-9AF1-ED6C3D38294A}" type="pres">
      <dgm:prSet presAssocID="{6ED37BAE-D239-9542-8D65-4703E079CBAA}" presName="text2" presStyleLbl="fgAcc2" presStyleIdx="0" presStyleCnt="1">
        <dgm:presLayoutVars>
          <dgm:chPref val="3"/>
        </dgm:presLayoutVars>
      </dgm:prSet>
      <dgm:spPr/>
    </dgm:pt>
    <dgm:pt modelId="{CDC40416-DDBD-2F42-9AED-E4EA285F21CA}" type="pres">
      <dgm:prSet presAssocID="{6ED37BAE-D239-9542-8D65-4703E079CBAA}" presName="hierChild3" presStyleCnt="0"/>
      <dgm:spPr/>
    </dgm:pt>
    <dgm:pt modelId="{0888C256-DA44-8F42-BFCB-A64B84454C2B}" type="pres">
      <dgm:prSet presAssocID="{02BEF777-2567-4751-8E6B-2E4D277C4D33}" presName="hierRoot1" presStyleCnt="0"/>
      <dgm:spPr/>
    </dgm:pt>
    <dgm:pt modelId="{D6498F5E-72BA-0E42-B820-7D6047745832}" type="pres">
      <dgm:prSet presAssocID="{02BEF777-2567-4751-8E6B-2E4D277C4D33}" presName="composite" presStyleCnt="0"/>
      <dgm:spPr/>
    </dgm:pt>
    <dgm:pt modelId="{E537A3FD-7054-3143-8431-5BC9D1E60B04}" type="pres">
      <dgm:prSet presAssocID="{02BEF777-2567-4751-8E6B-2E4D277C4D33}" presName="background" presStyleLbl="node0" presStyleIdx="1" presStyleCnt="3"/>
      <dgm:spPr/>
    </dgm:pt>
    <dgm:pt modelId="{352BCFCE-4F6E-2B42-BC14-7108E738A789}" type="pres">
      <dgm:prSet presAssocID="{02BEF777-2567-4751-8E6B-2E4D277C4D33}" presName="text" presStyleLbl="fgAcc0" presStyleIdx="1" presStyleCnt="3">
        <dgm:presLayoutVars>
          <dgm:chPref val="3"/>
        </dgm:presLayoutVars>
      </dgm:prSet>
      <dgm:spPr/>
    </dgm:pt>
    <dgm:pt modelId="{2B61EBBE-DCB4-574F-AFE5-1428C2EEF5D2}" type="pres">
      <dgm:prSet presAssocID="{02BEF777-2567-4751-8E6B-2E4D277C4D33}" presName="hierChild2" presStyleCnt="0"/>
      <dgm:spPr/>
    </dgm:pt>
    <dgm:pt modelId="{7B960FD4-AD6F-DE48-9E0C-1DBFBD449891}" type="pres">
      <dgm:prSet presAssocID="{A7FAB844-9685-4005-BC41-A84504EE2C81}" presName="hierRoot1" presStyleCnt="0"/>
      <dgm:spPr/>
    </dgm:pt>
    <dgm:pt modelId="{BBDE99E4-3147-CD40-95E8-06148947466D}" type="pres">
      <dgm:prSet presAssocID="{A7FAB844-9685-4005-BC41-A84504EE2C81}" presName="composite" presStyleCnt="0"/>
      <dgm:spPr/>
    </dgm:pt>
    <dgm:pt modelId="{465CAF8E-AC00-2845-8284-A1B5D86D3296}" type="pres">
      <dgm:prSet presAssocID="{A7FAB844-9685-4005-BC41-A84504EE2C81}" presName="background" presStyleLbl="node0" presStyleIdx="2" presStyleCnt="3"/>
      <dgm:spPr/>
    </dgm:pt>
    <dgm:pt modelId="{0B03A58B-690E-8244-A3FE-76AC9F19A589}" type="pres">
      <dgm:prSet presAssocID="{A7FAB844-9685-4005-BC41-A84504EE2C81}" presName="text" presStyleLbl="fgAcc0" presStyleIdx="2" presStyleCnt="3">
        <dgm:presLayoutVars>
          <dgm:chPref val="3"/>
        </dgm:presLayoutVars>
      </dgm:prSet>
      <dgm:spPr/>
    </dgm:pt>
    <dgm:pt modelId="{09017A59-5D90-1B4D-834C-DBFD1F1D9725}" type="pres">
      <dgm:prSet presAssocID="{A7FAB844-9685-4005-BC41-A84504EE2C81}" presName="hierChild2" presStyleCnt="0"/>
      <dgm:spPr/>
    </dgm:pt>
  </dgm:ptLst>
  <dgm:cxnLst>
    <dgm:cxn modelId="{0B8DCA06-F5ED-499F-8364-4F350CFD0F85}" srcId="{4D113991-DBDD-433B-9079-AB82863A4AF3}" destId="{AEB32D33-C1EF-4C0E-83A8-42E791BC4DA4}" srcOrd="0" destOrd="0" parTransId="{BD2CA368-E475-45EA-82D6-9EFFF1B32383}" sibTransId="{7278C805-F886-45FC-9D34-078D68E99AAE}"/>
    <dgm:cxn modelId="{6638C20B-E2DC-FC49-B006-43DE28707ABB}" type="presOf" srcId="{A7FAB844-9685-4005-BC41-A84504EE2C81}" destId="{0B03A58B-690E-8244-A3FE-76AC9F19A589}" srcOrd="0" destOrd="0" presId="urn:microsoft.com/office/officeart/2005/8/layout/hierarchy1"/>
    <dgm:cxn modelId="{69C0FF1C-365B-424D-BF00-538D19054377}" type="presOf" srcId="{49EFC793-9A37-EC4C-8880-E4006C1C5BA5}" destId="{775881C7-3EAF-704D-87B1-2C8F285C6435}" srcOrd="0" destOrd="0" presId="urn:microsoft.com/office/officeart/2005/8/layout/hierarchy1"/>
    <dgm:cxn modelId="{04362E20-4B20-B641-9B31-7850ADC22C64}" type="presOf" srcId="{AEB32D33-C1EF-4C0E-83A8-42E791BC4DA4}" destId="{8E957970-F0DA-394C-91BA-F9EDBAF86C71}" srcOrd="0" destOrd="0" presId="urn:microsoft.com/office/officeart/2005/8/layout/hierarchy1"/>
    <dgm:cxn modelId="{53188C75-416B-4841-AD2B-F36C197157E8}" srcId="{4D113991-DBDD-433B-9079-AB82863A4AF3}" destId="{A7FAB844-9685-4005-BC41-A84504EE2C81}" srcOrd="2" destOrd="0" parTransId="{CDCB3C27-1DF8-4A9E-964E-1C25B9088D57}" sibTransId="{8967D5CC-3977-49F1-B5F1-3B3AC9632A08}"/>
    <dgm:cxn modelId="{75DF897B-303F-2640-910D-AB325B0E6E6B}" type="presOf" srcId="{02BEF777-2567-4751-8E6B-2E4D277C4D33}" destId="{352BCFCE-4F6E-2B42-BC14-7108E738A789}" srcOrd="0" destOrd="0" presId="urn:microsoft.com/office/officeart/2005/8/layout/hierarchy1"/>
    <dgm:cxn modelId="{9ED335C9-FC50-2A45-96CB-7DFD3B578472}" type="presOf" srcId="{6ED37BAE-D239-9542-8D65-4703E079CBAA}" destId="{CA8F1AD5-1469-3D4C-9AF1-ED6C3D38294A}" srcOrd="0" destOrd="0" presId="urn:microsoft.com/office/officeart/2005/8/layout/hierarchy1"/>
    <dgm:cxn modelId="{EC7B67D0-EE59-E747-84AE-48F712F97393}" srcId="{AEB32D33-C1EF-4C0E-83A8-42E791BC4DA4}" destId="{6ED37BAE-D239-9542-8D65-4703E079CBAA}" srcOrd="0" destOrd="0" parTransId="{49EFC793-9A37-EC4C-8880-E4006C1C5BA5}" sibTransId="{8AFDFC31-98F4-0345-9330-782AB037407C}"/>
    <dgm:cxn modelId="{BDF87AD2-C5DA-E44F-BBA9-5A775AFEDDB2}" type="presOf" srcId="{4D113991-DBDD-433B-9079-AB82863A4AF3}" destId="{DF5DBCC6-A0EC-134B-B575-40CF362E8AFE}" srcOrd="0" destOrd="0" presId="urn:microsoft.com/office/officeart/2005/8/layout/hierarchy1"/>
    <dgm:cxn modelId="{811CCAEC-B1CF-4254-8C70-3C7D1D9D220E}" srcId="{4D113991-DBDD-433B-9079-AB82863A4AF3}" destId="{02BEF777-2567-4751-8E6B-2E4D277C4D33}" srcOrd="1" destOrd="0" parTransId="{4203A9EF-A75A-4690-82E3-00D310ECFAA3}" sibTransId="{3728FD92-D01E-461E-B288-D3AFE2D563C1}"/>
    <dgm:cxn modelId="{350016BE-8C09-F446-96EF-4DE42CF9B492}" type="presParOf" srcId="{DF5DBCC6-A0EC-134B-B575-40CF362E8AFE}" destId="{E8B9BBF9-80E4-064E-9C78-2AB1136C7426}" srcOrd="0" destOrd="0" presId="urn:microsoft.com/office/officeart/2005/8/layout/hierarchy1"/>
    <dgm:cxn modelId="{711D4C0D-99B9-6E48-939B-4DB1875F5435}" type="presParOf" srcId="{E8B9BBF9-80E4-064E-9C78-2AB1136C7426}" destId="{A6B8261C-97F9-7A4E-9531-F143413D0DE1}" srcOrd="0" destOrd="0" presId="urn:microsoft.com/office/officeart/2005/8/layout/hierarchy1"/>
    <dgm:cxn modelId="{09E8DD05-5BF2-954C-8A48-16D259FC4D36}" type="presParOf" srcId="{A6B8261C-97F9-7A4E-9531-F143413D0DE1}" destId="{A1EAAB05-0CCC-B94A-9B77-106F99F337D1}" srcOrd="0" destOrd="0" presId="urn:microsoft.com/office/officeart/2005/8/layout/hierarchy1"/>
    <dgm:cxn modelId="{970D0D7E-DD07-5342-9F1E-A59B03530899}" type="presParOf" srcId="{A6B8261C-97F9-7A4E-9531-F143413D0DE1}" destId="{8E957970-F0DA-394C-91BA-F9EDBAF86C71}" srcOrd="1" destOrd="0" presId="urn:microsoft.com/office/officeart/2005/8/layout/hierarchy1"/>
    <dgm:cxn modelId="{460542BF-7B0B-6240-B558-4C0877DFEF38}" type="presParOf" srcId="{E8B9BBF9-80E4-064E-9C78-2AB1136C7426}" destId="{5C48B5BB-51E2-0E45-8C6C-098AA0AF67C9}" srcOrd="1" destOrd="0" presId="urn:microsoft.com/office/officeart/2005/8/layout/hierarchy1"/>
    <dgm:cxn modelId="{08FFC830-15E5-6A45-A6DA-AC8FFED8005F}" type="presParOf" srcId="{5C48B5BB-51E2-0E45-8C6C-098AA0AF67C9}" destId="{775881C7-3EAF-704D-87B1-2C8F285C6435}" srcOrd="0" destOrd="0" presId="urn:microsoft.com/office/officeart/2005/8/layout/hierarchy1"/>
    <dgm:cxn modelId="{3031F886-E4F0-974D-A0D5-30E4399F5ABD}" type="presParOf" srcId="{5C48B5BB-51E2-0E45-8C6C-098AA0AF67C9}" destId="{22997805-F67D-6D4A-904E-B889CCBBA6FE}" srcOrd="1" destOrd="0" presId="urn:microsoft.com/office/officeart/2005/8/layout/hierarchy1"/>
    <dgm:cxn modelId="{6516AF49-E730-A44F-A4D6-9B02BBFA4398}" type="presParOf" srcId="{22997805-F67D-6D4A-904E-B889CCBBA6FE}" destId="{99B05017-1633-994D-B276-CA8A466D7E32}" srcOrd="0" destOrd="0" presId="urn:microsoft.com/office/officeart/2005/8/layout/hierarchy1"/>
    <dgm:cxn modelId="{EAA686FB-D5C8-6144-911D-BDA4261395D1}" type="presParOf" srcId="{99B05017-1633-994D-B276-CA8A466D7E32}" destId="{83AB9777-D408-B046-91DA-E3A4BEFF8ACE}" srcOrd="0" destOrd="0" presId="urn:microsoft.com/office/officeart/2005/8/layout/hierarchy1"/>
    <dgm:cxn modelId="{69BE1ABD-0ABE-C147-89FE-3C650231547D}" type="presParOf" srcId="{99B05017-1633-994D-B276-CA8A466D7E32}" destId="{CA8F1AD5-1469-3D4C-9AF1-ED6C3D38294A}" srcOrd="1" destOrd="0" presId="urn:microsoft.com/office/officeart/2005/8/layout/hierarchy1"/>
    <dgm:cxn modelId="{65D7FA39-F4A4-6D49-A19D-4AF490B75B36}" type="presParOf" srcId="{22997805-F67D-6D4A-904E-B889CCBBA6FE}" destId="{CDC40416-DDBD-2F42-9AED-E4EA285F21CA}" srcOrd="1" destOrd="0" presId="urn:microsoft.com/office/officeart/2005/8/layout/hierarchy1"/>
    <dgm:cxn modelId="{C1A9F6E9-274E-8944-8D9E-4CDC3228FC1E}" type="presParOf" srcId="{DF5DBCC6-A0EC-134B-B575-40CF362E8AFE}" destId="{0888C256-DA44-8F42-BFCB-A64B84454C2B}" srcOrd="1" destOrd="0" presId="urn:microsoft.com/office/officeart/2005/8/layout/hierarchy1"/>
    <dgm:cxn modelId="{95A3DC56-08DE-2C40-9D1D-558C4E8B0209}" type="presParOf" srcId="{0888C256-DA44-8F42-BFCB-A64B84454C2B}" destId="{D6498F5E-72BA-0E42-B820-7D6047745832}" srcOrd="0" destOrd="0" presId="urn:microsoft.com/office/officeart/2005/8/layout/hierarchy1"/>
    <dgm:cxn modelId="{E4A0F3A6-077E-0345-B668-FFDA29E0255C}" type="presParOf" srcId="{D6498F5E-72BA-0E42-B820-7D6047745832}" destId="{E537A3FD-7054-3143-8431-5BC9D1E60B04}" srcOrd="0" destOrd="0" presId="urn:microsoft.com/office/officeart/2005/8/layout/hierarchy1"/>
    <dgm:cxn modelId="{84571CCC-A014-C344-8FE9-7BBACDA59BD8}" type="presParOf" srcId="{D6498F5E-72BA-0E42-B820-7D6047745832}" destId="{352BCFCE-4F6E-2B42-BC14-7108E738A789}" srcOrd="1" destOrd="0" presId="urn:microsoft.com/office/officeart/2005/8/layout/hierarchy1"/>
    <dgm:cxn modelId="{9E9EBA6C-1B23-9641-9BCB-E8EBE8FBDB95}" type="presParOf" srcId="{0888C256-DA44-8F42-BFCB-A64B84454C2B}" destId="{2B61EBBE-DCB4-574F-AFE5-1428C2EEF5D2}" srcOrd="1" destOrd="0" presId="urn:microsoft.com/office/officeart/2005/8/layout/hierarchy1"/>
    <dgm:cxn modelId="{D36C69D5-5B5F-9B4A-B380-DF96928AFE75}" type="presParOf" srcId="{DF5DBCC6-A0EC-134B-B575-40CF362E8AFE}" destId="{7B960FD4-AD6F-DE48-9E0C-1DBFBD449891}" srcOrd="2" destOrd="0" presId="urn:microsoft.com/office/officeart/2005/8/layout/hierarchy1"/>
    <dgm:cxn modelId="{6196875C-C596-944D-8805-FC354403A548}" type="presParOf" srcId="{7B960FD4-AD6F-DE48-9E0C-1DBFBD449891}" destId="{BBDE99E4-3147-CD40-95E8-06148947466D}" srcOrd="0" destOrd="0" presId="urn:microsoft.com/office/officeart/2005/8/layout/hierarchy1"/>
    <dgm:cxn modelId="{F4167FFB-6F99-2F42-ABE8-5F2599B14852}" type="presParOf" srcId="{BBDE99E4-3147-CD40-95E8-06148947466D}" destId="{465CAF8E-AC00-2845-8284-A1B5D86D3296}" srcOrd="0" destOrd="0" presId="urn:microsoft.com/office/officeart/2005/8/layout/hierarchy1"/>
    <dgm:cxn modelId="{541491CD-219C-8146-A105-66BE2B9E06F5}" type="presParOf" srcId="{BBDE99E4-3147-CD40-95E8-06148947466D}" destId="{0B03A58B-690E-8244-A3FE-76AC9F19A589}" srcOrd="1" destOrd="0" presId="urn:microsoft.com/office/officeart/2005/8/layout/hierarchy1"/>
    <dgm:cxn modelId="{2628018E-755D-1846-9F63-F6AD35F65C67}" type="presParOf" srcId="{7B960FD4-AD6F-DE48-9E0C-1DBFBD449891}" destId="{09017A59-5D90-1B4D-834C-DBFD1F1D972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113991-DBDD-433B-9079-AB82863A4AF3}" type="doc">
      <dgm:prSet loTypeId="urn:microsoft.com/office/officeart/2005/8/layout/hierarchy1" loCatId="hierarchy" qsTypeId="urn:microsoft.com/office/officeart/2005/8/quickstyle/3d4" qsCatId="3D" csTypeId="urn:microsoft.com/office/officeart/2005/8/colors/accent3_2" csCatId="accent3" phldr="1"/>
      <dgm:spPr/>
      <dgm:t>
        <a:bodyPr/>
        <a:lstStyle/>
        <a:p>
          <a:endParaRPr lang="en-US"/>
        </a:p>
      </dgm:t>
    </dgm:pt>
    <dgm:pt modelId="{AEB32D33-C1EF-4C0E-83A8-42E791BC4DA4}">
      <dgm:prSet/>
      <dgm:spPr/>
      <dgm:t>
        <a:bodyPr/>
        <a:lstStyle/>
        <a:p>
          <a:r>
            <a:rPr lang="tr-TR" b="1" dirty="0">
              <a:solidFill>
                <a:schemeClr val="tx1"/>
              </a:solidFill>
            </a:rPr>
            <a:t>UYM102 Üniversite Yaşamına Uyum ve Yaşam Becerileri dersinin değerlendirilmesi araştırması</a:t>
          </a:r>
          <a:endParaRPr lang="en-US" b="1" dirty="0">
            <a:solidFill>
              <a:schemeClr val="tx1"/>
            </a:solidFill>
          </a:endParaRPr>
        </a:p>
      </dgm:t>
    </dgm:pt>
    <dgm:pt modelId="{BD2CA368-E475-45EA-82D6-9EFFF1B32383}" type="parTrans" cxnId="{0B8DCA06-F5ED-499F-8364-4F350CFD0F85}">
      <dgm:prSet/>
      <dgm:spPr/>
      <dgm:t>
        <a:bodyPr/>
        <a:lstStyle/>
        <a:p>
          <a:endParaRPr lang="en-US"/>
        </a:p>
      </dgm:t>
    </dgm:pt>
    <dgm:pt modelId="{7278C805-F886-45FC-9D34-078D68E99AAE}" type="sibTrans" cxnId="{0B8DCA06-F5ED-499F-8364-4F350CFD0F85}">
      <dgm:prSet/>
      <dgm:spPr/>
      <dgm:t>
        <a:bodyPr/>
        <a:lstStyle/>
        <a:p>
          <a:endParaRPr lang="en-US"/>
        </a:p>
      </dgm:t>
    </dgm:pt>
    <dgm:pt modelId="{02BEF777-2567-4751-8E6B-2E4D277C4D33}">
      <dgm:prSet/>
      <dgm:spPr/>
      <dgm:t>
        <a:bodyPr/>
        <a:lstStyle/>
        <a:p>
          <a:r>
            <a:rPr lang="tr-TR" dirty="0"/>
            <a:t>Öğrencilerin devamsızlık yapma nedenleri araştırması</a:t>
          </a:r>
          <a:endParaRPr lang="en-US" dirty="0"/>
        </a:p>
      </dgm:t>
    </dgm:pt>
    <dgm:pt modelId="{4203A9EF-A75A-4690-82E3-00D310ECFAA3}" type="parTrans" cxnId="{811CCAEC-B1CF-4254-8C70-3C7D1D9D220E}">
      <dgm:prSet/>
      <dgm:spPr/>
      <dgm:t>
        <a:bodyPr/>
        <a:lstStyle/>
        <a:p>
          <a:endParaRPr lang="en-US"/>
        </a:p>
      </dgm:t>
    </dgm:pt>
    <dgm:pt modelId="{3728FD92-D01E-461E-B288-D3AFE2D563C1}" type="sibTrans" cxnId="{811CCAEC-B1CF-4254-8C70-3C7D1D9D220E}">
      <dgm:prSet/>
      <dgm:spPr/>
      <dgm:t>
        <a:bodyPr/>
        <a:lstStyle/>
        <a:p>
          <a:endParaRPr lang="en-US"/>
        </a:p>
      </dgm:t>
    </dgm:pt>
    <dgm:pt modelId="{A7FAB844-9685-4005-BC41-A84504EE2C81}">
      <dgm:prSet/>
      <dgm:spPr/>
      <dgm:t>
        <a:bodyPr/>
        <a:lstStyle/>
        <a:p>
          <a:r>
            <a:rPr lang="tr-TR" dirty="0"/>
            <a:t>Öğrencilerin gözünden üniversite yaşamı araştırması</a:t>
          </a:r>
          <a:br>
            <a:rPr lang="tr-TR" b="1" dirty="0"/>
          </a:br>
          <a:endParaRPr lang="en-US" dirty="0"/>
        </a:p>
      </dgm:t>
    </dgm:pt>
    <dgm:pt modelId="{8967D5CC-3977-49F1-B5F1-3B3AC9632A08}" type="sibTrans" cxnId="{53188C75-416B-4841-AD2B-F36C197157E8}">
      <dgm:prSet/>
      <dgm:spPr/>
      <dgm:t>
        <a:bodyPr/>
        <a:lstStyle/>
        <a:p>
          <a:endParaRPr lang="en-US"/>
        </a:p>
      </dgm:t>
    </dgm:pt>
    <dgm:pt modelId="{CDCB3C27-1DF8-4A9E-964E-1C25B9088D57}" type="parTrans" cxnId="{53188C75-416B-4841-AD2B-F36C197157E8}">
      <dgm:prSet/>
      <dgm:spPr/>
      <dgm:t>
        <a:bodyPr/>
        <a:lstStyle/>
        <a:p>
          <a:endParaRPr lang="en-US"/>
        </a:p>
      </dgm:t>
    </dgm:pt>
    <dgm:pt modelId="{6ED37BAE-D239-9542-8D65-4703E079CBAA}">
      <dgm:prSet/>
      <dgm:spPr/>
      <dgm:t>
        <a:bodyPr/>
        <a:lstStyle/>
        <a:p>
          <a:r>
            <a:rPr lang="tr-TR" b="1" dirty="0">
              <a:solidFill>
                <a:srgbClr val="FF0000"/>
              </a:solidFill>
            </a:rPr>
            <a:t>Öğrenci Memnuniyeti Araştırması</a:t>
          </a:r>
        </a:p>
      </dgm:t>
    </dgm:pt>
    <dgm:pt modelId="{49EFC793-9A37-EC4C-8880-E4006C1C5BA5}" type="parTrans" cxnId="{EC7B67D0-EE59-E747-84AE-48F712F97393}">
      <dgm:prSet/>
      <dgm:spPr/>
      <dgm:t>
        <a:bodyPr/>
        <a:lstStyle/>
        <a:p>
          <a:endParaRPr lang="tr-TR"/>
        </a:p>
      </dgm:t>
    </dgm:pt>
    <dgm:pt modelId="{8AFDFC31-98F4-0345-9330-782AB037407C}" type="sibTrans" cxnId="{EC7B67D0-EE59-E747-84AE-48F712F97393}">
      <dgm:prSet/>
      <dgm:spPr/>
      <dgm:t>
        <a:bodyPr/>
        <a:lstStyle/>
        <a:p>
          <a:endParaRPr lang="tr-TR"/>
        </a:p>
      </dgm:t>
    </dgm:pt>
    <dgm:pt modelId="{DF5DBCC6-A0EC-134B-B575-40CF362E8AFE}" type="pres">
      <dgm:prSet presAssocID="{4D113991-DBDD-433B-9079-AB82863A4AF3}" presName="hierChild1" presStyleCnt="0">
        <dgm:presLayoutVars>
          <dgm:chPref val="1"/>
          <dgm:dir/>
          <dgm:animOne val="branch"/>
          <dgm:animLvl val="lvl"/>
          <dgm:resizeHandles/>
        </dgm:presLayoutVars>
      </dgm:prSet>
      <dgm:spPr/>
    </dgm:pt>
    <dgm:pt modelId="{E8B9BBF9-80E4-064E-9C78-2AB1136C7426}" type="pres">
      <dgm:prSet presAssocID="{AEB32D33-C1EF-4C0E-83A8-42E791BC4DA4}" presName="hierRoot1" presStyleCnt="0"/>
      <dgm:spPr/>
    </dgm:pt>
    <dgm:pt modelId="{A6B8261C-97F9-7A4E-9531-F143413D0DE1}" type="pres">
      <dgm:prSet presAssocID="{AEB32D33-C1EF-4C0E-83A8-42E791BC4DA4}" presName="composite" presStyleCnt="0"/>
      <dgm:spPr/>
    </dgm:pt>
    <dgm:pt modelId="{A1EAAB05-0CCC-B94A-9B77-106F99F337D1}" type="pres">
      <dgm:prSet presAssocID="{AEB32D33-C1EF-4C0E-83A8-42E791BC4DA4}" presName="background" presStyleLbl="node0" presStyleIdx="0" presStyleCnt="3"/>
      <dgm:spPr/>
    </dgm:pt>
    <dgm:pt modelId="{8E957970-F0DA-394C-91BA-F9EDBAF86C71}" type="pres">
      <dgm:prSet presAssocID="{AEB32D33-C1EF-4C0E-83A8-42E791BC4DA4}" presName="text" presStyleLbl="fgAcc0" presStyleIdx="0" presStyleCnt="3">
        <dgm:presLayoutVars>
          <dgm:chPref val="3"/>
        </dgm:presLayoutVars>
      </dgm:prSet>
      <dgm:spPr/>
    </dgm:pt>
    <dgm:pt modelId="{5C48B5BB-51E2-0E45-8C6C-098AA0AF67C9}" type="pres">
      <dgm:prSet presAssocID="{AEB32D33-C1EF-4C0E-83A8-42E791BC4DA4}" presName="hierChild2" presStyleCnt="0"/>
      <dgm:spPr/>
    </dgm:pt>
    <dgm:pt modelId="{775881C7-3EAF-704D-87B1-2C8F285C6435}" type="pres">
      <dgm:prSet presAssocID="{49EFC793-9A37-EC4C-8880-E4006C1C5BA5}" presName="Name10" presStyleLbl="parChTrans1D2" presStyleIdx="0" presStyleCnt="1"/>
      <dgm:spPr/>
    </dgm:pt>
    <dgm:pt modelId="{22997805-F67D-6D4A-904E-B889CCBBA6FE}" type="pres">
      <dgm:prSet presAssocID="{6ED37BAE-D239-9542-8D65-4703E079CBAA}" presName="hierRoot2" presStyleCnt="0"/>
      <dgm:spPr/>
    </dgm:pt>
    <dgm:pt modelId="{99B05017-1633-994D-B276-CA8A466D7E32}" type="pres">
      <dgm:prSet presAssocID="{6ED37BAE-D239-9542-8D65-4703E079CBAA}" presName="composite2" presStyleCnt="0"/>
      <dgm:spPr/>
    </dgm:pt>
    <dgm:pt modelId="{83AB9777-D408-B046-91DA-E3A4BEFF8ACE}" type="pres">
      <dgm:prSet presAssocID="{6ED37BAE-D239-9542-8D65-4703E079CBAA}" presName="background2" presStyleLbl="node2" presStyleIdx="0" presStyleCnt="1"/>
      <dgm:spPr/>
    </dgm:pt>
    <dgm:pt modelId="{CA8F1AD5-1469-3D4C-9AF1-ED6C3D38294A}" type="pres">
      <dgm:prSet presAssocID="{6ED37BAE-D239-9542-8D65-4703E079CBAA}" presName="text2" presStyleLbl="fgAcc2" presStyleIdx="0" presStyleCnt="1">
        <dgm:presLayoutVars>
          <dgm:chPref val="3"/>
        </dgm:presLayoutVars>
      </dgm:prSet>
      <dgm:spPr/>
    </dgm:pt>
    <dgm:pt modelId="{CDC40416-DDBD-2F42-9AED-E4EA285F21CA}" type="pres">
      <dgm:prSet presAssocID="{6ED37BAE-D239-9542-8D65-4703E079CBAA}" presName="hierChild3" presStyleCnt="0"/>
      <dgm:spPr/>
    </dgm:pt>
    <dgm:pt modelId="{0888C256-DA44-8F42-BFCB-A64B84454C2B}" type="pres">
      <dgm:prSet presAssocID="{02BEF777-2567-4751-8E6B-2E4D277C4D33}" presName="hierRoot1" presStyleCnt="0"/>
      <dgm:spPr/>
    </dgm:pt>
    <dgm:pt modelId="{D6498F5E-72BA-0E42-B820-7D6047745832}" type="pres">
      <dgm:prSet presAssocID="{02BEF777-2567-4751-8E6B-2E4D277C4D33}" presName="composite" presStyleCnt="0"/>
      <dgm:spPr/>
    </dgm:pt>
    <dgm:pt modelId="{E537A3FD-7054-3143-8431-5BC9D1E60B04}" type="pres">
      <dgm:prSet presAssocID="{02BEF777-2567-4751-8E6B-2E4D277C4D33}" presName="background" presStyleLbl="node0" presStyleIdx="1" presStyleCnt="3"/>
      <dgm:spPr/>
    </dgm:pt>
    <dgm:pt modelId="{352BCFCE-4F6E-2B42-BC14-7108E738A789}" type="pres">
      <dgm:prSet presAssocID="{02BEF777-2567-4751-8E6B-2E4D277C4D33}" presName="text" presStyleLbl="fgAcc0" presStyleIdx="1" presStyleCnt="3">
        <dgm:presLayoutVars>
          <dgm:chPref val="3"/>
        </dgm:presLayoutVars>
      </dgm:prSet>
      <dgm:spPr/>
    </dgm:pt>
    <dgm:pt modelId="{2B61EBBE-DCB4-574F-AFE5-1428C2EEF5D2}" type="pres">
      <dgm:prSet presAssocID="{02BEF777-2567-4751-8E6B-2E4D277C4D33}" presName="hierChild2" presStyleCnt="0"/>
      <dgm:spPr/>
    </dgm:pt>
    <dgm:pt modelId="{7B960FD4-AD6F-DE48-9E0C-1DBFBD449891}" type="pres">
      <dgm:prSet presAssocID="{A7FAB844-9685-4005-BC41-A84504EE2C81}" presName="hierRoot1" presStyleCnt="0"/>
      <dgm:spPr/>
    </dgm:pt>
    <dgm:pt modelId="{BBDE99E4-3147-CD40-95E8-06148947466D}" type="pres">
      <dgm:prSet presAssocID="{A7FAB844-9685-4005-BC41-A84504EE2C81}" presName="composite" presStyleCnt="0"/>
      <dgm:spPr/>
    </dgm:pt>
    <dgm:pt modelId="{465CAF8E-AC00-2845-8284-A1B5D86D3296}" type="pres">
      <dgm:prSet presAssocID="{A7FAB844-9685-4005-BC41-A84504EE2C81}" presName="background" presStyleLbl="node0" presStyleIdx="2" presStyleCnt="3"/>
      <dgm:spPr/>
    </dgm:pt>
    <dgm:pt modelId="{0B03A58B-690E-8244-A3FE-76AC9F19A589}" type="pres">
      <dgm:prSet presAssocID="{A7FAB844-9685-4005-BC41-A84504EE2C81}" presName="text" presStyleLbl="fgAcc0" presStyleIdx="2" presStyleCnt="3">
        <dgm:presLayoutVars>
          <dgm:chPref val="3"/>
        </dgm:presLayoutVars>
      </dgm:prSet>
      <dgm:spPr/>
    </dgm:pt>
    <dgm:pt modelId="{09017A59-5D90-1B4D-834C-DBFD1F1D9725}" type="pres">
      <dgm:prSet presAssocID="{A7FAB844-9685-4005-BC41-A84504EE2C81}" presName="hierChild2" presStyleCnt="0"/>
      <dgm:spPr/>
    </dgm:pt>
  </dgm:ptLst>
  <dgm:cxnLst>
    <dgm:cxn modelId="{0B8DCA06-F5ED-499F-8364-4F350CFD0F85}" srcId="{4D113991-DBDD-433B-9079-AB82863A4AF3}" destId="{AEB32D33-C1EF-4C0E-83A8-42E791BC4DA4}" srcOrd="0" destOrd="0" parTransId="{BD2CA368-E475-45EA-82D6-9EFFF1B32383}" sibTransId="{7278C805-F886-45FC-9D34-078D68E99AAE}"/>
    <dgm:cxn modelId="{6638C20B-E2DC-FC49-B006-43DE28707ABB}" type="presOf" srcId="{A7FAB844-9685-4005-BC41-A84504EE2C81}" destId="{0B03A58B-690E-8244-A3FE-76AC9F19A589}" srcOrd="0" destOrd="0" presId="urn:microsoft.com/office/officeart/2005/8/layout/hierarchy1"/>
    <dgm:cxn modelId="{69C0FF1C-365B-424D-BF00-538D19054377}" type="presOf" srcId="{49EFC793-9A37-EC4C-8880-E4006C1C5BA5}" destId="{775881C7-3EAF-704D-87B1-2C8F285C6435}" srcOrd="0" destOrd="0" presId="urn:microsoft.com/office/officeart/2005/8/layout/hierarchy1"/>
    <dgm:cxn modelId="{04362E20-4B20-B641-9B31-7850ADC22C64}" type="presOf" srcId="{AEB32D33-C1EF-4C0E-83A8-42E791BC4DA4}" destId="{8E957970-F0DA-394C-91BA-F9EDBAF86C71}" srcOrd="0" destOrd="0" presId="urn:microsoft.com/office/officeart/2005/8/layout/hierarchy1"/>
    <dgm:cxn modelId="{53188C75-416B-4841-AD2B-F36C197157E8}" srcId="{4D113991-DBDD-433B-9079-AB82863A4AF3}" destId="{A7FAB844-9685-4005-BC41-A84504EE2C81}" srcOrd="2" destOrd="0" parTransId="{CDCB3C27-1DF8-4A9E-964E-1C25B9088D57}" sibTransId="{8967D5CC-3977-49F1-B5F1-3B3AC9632A08}"/>
    <dgm:cxn modelId="{75DF897B-303F-2640-910D-AB325B0E6E6B}" type="presOf" srcId="{02BEF777-2567-4751-8E6B-2E4D277C4D33}" destId="{352BCFCE-4F6E-2B42-BC14-7108E738A789}" srcOrd="0" destOrd="0" presId="urn:microsoft.com/office/officeart/2005/8/layout/hierarchy1"/>
    <dgm:cxn modelId="{9ED335C9-FC50-2A45-96CB-7DFD3B578472}" type="presOf" srcId="{6ED37BAE-D239-9542-8D65-4703E079CBAA}" destId="{CA8F1AD5-1469-3D4C-9AF1-ED6C3D38294A}" srcOrd="0" destOrd="0" presId="urn:microsoft.com/office/officeart/2005/8/layout/hierarchy1"/>
    <dgm:cxn modelId="{EC7B67D0-EE59-E747-84AE-48F712F97393}" srcId="{AEB32D33-C1EF-4C0E-83A8-42E791BC4DA4}" destId="{6ED37BAE-D239-9542-8D65-4703E079CBAA}" srcOrd="0" destOrd="0" parTransId="{49EFC793-9A37-EC4C-8880-E4006C1C5BA5}" sibTransId="{8AFDFC31-98F4-0345-9330-782AB037407C}"/>
    <dgm:cxn modelId="{BDF87AD2-C5DA-E44F-BBA9-5A775AFEDDB2}" type="presOf" srcId="{4D113991-DBDD-433B-9079-AB82863A4AF3}" destId="{DF5DBCC6-A0EC-134B-B575-40CF362E8AFE}" srcOrd="0" destOrd="0" presId="urn:microsoft.com/office/officeart/2005/8/layout/hierarchy1"/>
    <dgm:cxn modelId="{811CCAEC-B1CF-4254-8C70-3C7D1D9D220E}" srcId="{4D113991-DBDD-433B-9079-AB82863A4AF3}" destId="{02BEF777-2567-4751-8E6B-2E4D277C4D33}" srcOrd="1" destOrd="0" parTransId="{4203A9EF-A75A-4690-82E3-00D310ECFAA3}" sibTransId="{3728FD92-D01E-461E-B288-D3AFE2D563C1}"/>
    <dgm:cxn modelId="{350016BE-8C09-F446-96EF-4DE42CF9B492}" type="presParOf" srcId="{DF5DBCC6-A0EC-134B-B575-40CF362E8AFE}" destId="{E8B9BBF9-80E4-064E-9C78-2AB1136C7426}" srcOrd="0" destOrd="0" presId="urn:microsoft.com/office/officeart/2005/8/layout/hierarchy1"/>
    <dgm:cxn modelId="{711D4C0D-99B9-6E48-939B-4DB1875F5435}" type="presParOf" srcId="{E8B9BBF9-80E4-064E-9C78-2AB1136C7426}" destId="{A6B8261C-97F9-7A4E-9531-F143413D0DE1}" srcOrd="0" destOrd="0" presId="urn:microsoft.com/office/officeart/2005/8/layout/hierarchy1"/>
    <dgm:cxn modelId="{09E8DD05-5BF2-954C-8A48-16D259FC4D36}" type="presParOf" srcId="{A6B8261C-97F9-7A4E-9531-F143413D0DE1}" destId="{A1EAAB05-0CCC-B94A-9B77-106F99F337D1}" srcOrd="0" destOrd="0" presId="urn:microsoft.com/office/officeart/2005/8/layout/hierarchy1"/>
    <dgm:cxn modelId="{970D0D7E-DD07-5342-9F1E-A59B03530899}" type="presParOf" srcId="{A6B8261C-97F9-7A4E-9531-F143413D0DE1}" destId="{8E957970-F0DA-394C-91BA-F9EDBAF86C71}" srcOrd="1" destOrd="0" presId="urn:microsoft.com/office/officeart/2005/8/layout/hierarchy1"/>
    <dgm:cxn modelId="{460542BF-7B0B-6240-B558-4C0877DFEF38}" type="presParOf" srcId="{E8B9BBF9-80E4-064E-9C78-2AB1136C7426}" destId="{5C48B5BB-51E2-0E45-8C6C-098AA0AF67C9}" srcOrd="1" destOrd="0" presId="urn:microsoft.com/office/officeart/2005/8/layout/hierarchy1"/>
    <dgm:cxn modelId="{08FFC830-15E5-6A45-A6DA-AC8FFED8005F}" type="presParOf" srcId="{5C48B5BB-51E2-0E45-8C6C-098AA0AF67C9}" destId="{775881C7-3EAF-704D-87B1-2C8F285C6435}" srcOrd="0" destOrd="0" presId="urn:microsoft.com/office/officeart/2005/8/layout/hierarchy1"/>
    <dgm:cxn modelId="{3031F886-E4F0-974D-A0D5-30E4399F5ABD}" type="presParOf" srcId="{5C48B5BB-51E2-0E45-8C6C-098AA0AF67C9}" destId="{22997805-F67D-6D4A-904E-B889CCBBA6FE}" srcOrd="1" destOrd="0" presId="urn:microsoft.com/office/officeart/2005/8/layout/hierarchy1"/>
    <dgm:cxn modelId="{6516AF49-E730-A44F-A4D6-9B02BBFA4398}" type="presParOf" srcId="{22997805-F67D-6D4A-904E-B889CCBBA6FE}" destId="{99B05017-1633-994D-B276-CA8A466D7E32}" srcOrd="0" destOrd="0" presId="urn:microsoft.com/office/officeart/2005/8/layout/hierarchy1"/>
    <dgm:cxn modelId="{EAA686FB-D5C8-6144-911D-BDA4261395D1}" type="presParOf" srcId="{99B05017-1633-994D-B276-CA8A466D7E32}" destId="{83AB9777-D408-B046-91DA-E3A4BEFF8ACE}" srcOrd="0" destOrd="0" presId="urn:microsoft.com/office/officeart/2005/8/layout/hierarchy1"/>
    <dgm:cxn modelId="{69BE1ABD-0ABE-C147-89FE-3C650231547D}" type="presParOf" srcId="{99B05017-1633-994D-B276-CA8A466D7E32}" destId="{CA8F1AD5-1469-3D4C-9AF1-ED6C3D38294A}" srcOrd="1" destOrd="0" presId="urn:microsoft.com/office/officeart/2005/8/layout/hierarchy1"/>
    <dgm:cxn modelId="{65D7FA39-F4A4-6D49-A19D-4AF490B75B36}" type="presParOf" srcId="{22997805-F67D-6D4A-904E-B889CCBBA6FE}" destId="{CDC40416-DDBD-2F42-9AED-E4EA285F21CA}" srcOrd="1" destOrd="0" presId="urn:microsoft.com/office/officeart/2005/8/layout/hierarchy1"/>
    <dgm:cxn modelId="{C1A9F6E9-274E-8944-8D9E-4CDC3228FC1E}" type="presParOf" srcId="{DF5DBCC6-A0EC-134B-B575-40CF362E8AFE}" destId="{0888C256-DA44-8F42-BFCB-A64B84454C2B}" srcOrd="1" destOrd="0" presId="urn:microsoft.com/office/officeart/2005/8/layout/hierarchy1"/>
    <dgm:cxn modelId="{95A3DC56-08DE-2C40-9D1D-558C4E8B0209}" type="presParOf" srcId="{0888C256-DA44-8F42-BFCB-A64B84454C2B}" destId="{D6498F5E-72BA-0E42-B820-7D6047745832}" srcOrd="0" destOrd="0" presId="urn:microsoft.com/office/officeart/2005/8/layout/hierarchy1"/>
    <dgm:cxn modelId="{E4A0F3A6-077E-0345-B668-FFDA29E0255C}" type="presParOf" srcId="{D6498F5E-72BA-0E42-B820-7D6047745832}" destId="{E537A3FD-7054-3143-8431-5BC9D1E60B04}" srcOrd="0" destOrd="0" presId="urn:microsoft.com/office/officeart/2005/8/layout/hierarchy1"/>
    <dgm:cxn modelId="{84571CCC-A014-C344-8FE9-7BBACDA59BD8}" type="presParOf" srcId="{D6498F5E-72BA-0E42-B820-7D6047745832}" destId="{352BCFCE-4F6E-2B42-BC14-7108E738A789}" srcOrd="1" destOrd="0" presId="urn:microsoft.com/office/officeart/2005/8/layout/hierarchy1"/>
    <dgm:cxn modelId="{9E9EBA6C-1B23-9641-9BCB-E8EBE8FBDB95}" type="presParOf" srcId="{0888C256-DA44-8F42-BFCB-A64B84454C2B}" destId="{2B61EBBE-DCB4-574F-AFE5-1428C2EEF5D2}" srcOrd="1" destOrd="0" presId="urn:microsoft.com/office/officeart/2005/8/layout/hierarchy1"/>
    <dgm:cxn modelId="{D36C69D5-5B5F-9B4A-B380-DF96928AFE75}" type="presParOf" srcId="{DF5DBCC6-A0EC-134B-B575-40CF362E8AFE}" destId="{7B960FD4-AD6F-DE48-9E0C-1DBFBD449891}" srcOrd="2" destOrd="0" presId="urn:microsoft.com/office/officeart/2005/8/layout/hierarchy1"/>
    <dgm:cxn modelId="{6196875C-C596-944D-8805-FC354403A548}" type="presParOf" srcId="{7B960FD4-AD6F-DE48-9E0C-1DBFBD449891}" destId="{BBDE99E4-3147-CD40-95E8-06148947466D}" srcOrd="0" destOrd="0" presId="urn:microsoft.com/office/officeart/2005/8/layout/hierarchy1"/>
    <dgm:cxn modelId="{F4167FFB-6F99-2F42-ABE8-5F2599B14852}" type="presParOf" srcId="{BBDE99E4-3147-CD40-95E8-06148947466D}" destId="{465CAF8E-AC00-2845-8284-A1B5D86D3296}" srcOrd="0" destOrd="0" presId="urn:microsoft.com/office/officeart/2005/8/layout/hierarchy1"/>
    <dgm:cxn modelId="{541491CD-219C-8146-A105-66BE2B9E06F5}" type="presParOf" srcId="{BBDE99E4-3147-CD40-95E8-06148947466D}" destId="{0B03A58B-690E-8244-A3FE-76AC9F19A589}" srcOrd="1" destOrd="0" presId="urn:microsoft.com/office/officeart/2005/8/layout/hierarchy1"/>
    <dgm:cxn modelId="{2628018E-755D-1846-9F63-F6AD35F65C67}" type="presParOf" srcId="{7B960FD4-AD6F-DE48-9E0C-1DBFBD449891}" destId="{09017A59-5D90-1B4D-834C-DBFD1F1D972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F2842-1BCE-4010-AA23-788AD0283A64}">
      <dsp:nvSpPr>
        <dsp:cNvPr id="0" name=""/>
        <dsp:cNvSpPr/>
      </dsp:nvSpPr>
      <dsp:spPr>
        <a:xfrm>
          <a:off x="947201" y="823296"/>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B62318-8C25-42EE-8F8D-4B4D6B192A2F}">
      <dsp:nvSpPr>
        <dsp:cNvPr id="0" name=""/>
        <dsp:cNvSpPr/>
      </dsp:nvSpPr>
      <dsp:spPr>
        <a:xfrm>
          <a:off x="59990" y="2710060"/>
          <a:ext cx="3226223"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tr-TR" sz="1600" kern="1200" dirty="0"/>
            <a:t>2022-2023 Bahar Yarıyılında Öğrenci Dekanlığı tarafından 1 kredilik bir ders olan gönüllülük dersi çevrim içi olarak yürütülmüştür. </a:t>
          </a:r>
          <a:endParaRPr lang="en-US" sz="1600" kern="1200" dirty="0"/>
        </a:p>
      </dsp:txBody>
      <dsp:txXfrm>
        <a:off x="59990" y="2710060"/>
        <a:ext cx="3226223" cy="1012500"/>
      </dsp:txXfrm>
    </dsp:sp>
    <dsp:sp modelId="{34FE2090-F6A0-4A80-A27E-6DFE76DE85AA}">
      <dsp:nvSpPr>
        <dsp:cNvPr id="0" name=""/>
        <dsp:cNvSpPr/>
      </dsp:nvSpPr>
      <dsp:spPr>
        <a:xfrm>
          <a:off x="4738014" y="823296"/>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2C3D4F-91FF-4DF6-A6BF-C49B6CC64DC8}">
      <dsp:nvSpPr>
        <dsp:cNvPr id="0" name=""/>
        <dsp:cNvSpPr/>
      </dsp:nvSpPr>
      <dsp:spPr>
        <a:xfrm>
          <a:off x="3850802" y="2710060"/>
          <a:ext cx="3226223"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tr-TR" sz="1600" kern="1200" dirty="0"/>
            <a:t>Gönüllülük dersleri toplam 96 öğrencinin katılımı ile bir dönem boyunca gönüllülük esasına dayalı olarak devam ettirilmiştir. </a:t>
          </a:r>
          <a:endParaRPr lang="en-US" sz="1600" kern="1200" dirty="0"/>
        </a:p>
      </dsp:txBody>
      <dsp:txXfrm>
        <a:off x="3850802" y="2710060"/>
        <a:ext cx="3226223" cy="1012500"/>
      </dsp:txXfrm>
    </dsp:sp>
    <dsp:sp modelId="{BB093DF3-9DBC-4F87-A8BA-4CB45A5D5ECD}">
      <dsp:nvSpPr>
        <dsp:cNvPr id="0" name=""/>
        <dsp:cNvSpPr/>
      </dsp:nvSpPr>
      <dsp:spPr>
        <a:xfrm>
          <a:off x="8528826" y="823296"/>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39C4FB-5FDB-4C1D-B811-5C667F166FA7}">
      <dsp:nvSpPr>
        <dsp:cNvPr id="0" name=""/>
        <dsp:cNvSpPr/>
      </dsp:nvSpPr>
      <dsp:spPr>
        <a:xfrm>
          <a:off x="7641615" y="2710060"/>
          <a:ext cx="3226223"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tr-TR" sz="1600" kern="1200" dirty="0"/>
            <a:t>Öğrenciler dönem sonunda sorumlu öğretim elemanlarına proje önerisi hazırlamışlardır.</a:t>
          </a:r>
          <a:endParaRPr lang="en-US" sz="1600" kern="1200" dirty="0"/>
        </a:p>
      </dsp:txBody>
      <dsp:txXfrm>
        <a:off x="7641615" y="2710060"/>
        <a:ext cx="3226223" cy="101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68E60-C1CE-C341-9580-1A603626BBCE}">
      <dsp:nvSpPr>
        <dsp:cNvPr id="0" name=""/>
        <dsp:cNvSpPr/>
      </dsp:nvSpPr>
      <dsp:spPr>
        <a:xfrm>
          <a:off x="1658" y="339636"/>
          <a:ext cx="3393024" cy="2333789"/>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tr-TR" sz="2400" b="1" kern="1200" dirty="0">
              <a:latin typeface="Calibri"/>
            </a:rPr>
            <a:t>3. </a:t>
          </a:r>
          <a:r>
            <a:rPr lang="tr-TR" sz="2400" b="1" kern="1200" dirty="0" err="1">
              <a:latin typeface="Calibri"/>
            </a:rPr>
            <a:t>Psikodrama</a:t>
          </a:r>
          <a:r>
            <a:rPr lang="tr-TR" sz="2400" b="1" kern="1200" dirty="0">
              <a:latin typeface="Calibri"/>
            </a:rPr>
            <a:t> Haftası kapsamında </a:t>
          </a:r>
        </a:p>
        <a:p>
          <a:pPr marL="0" lvl="0" indent="0" algn="ctr" defTabSz="1066800">
            <a:lnSpc>
              <a:spcPct val="90000"/>
            </a:lnSpc>
            <a:spcBef>
              <a:spcPct val="0"/>
            </a:spcBef>
            <a:spcAft>
              <a:spcPct val="35000"/>
            </a:spcAft>
            <a:buNone/>
          </a:pPr>
          <a:r>
            <a:rPr lang="tr-TR" sz="2400" b="1" kern="1200" dirty="0">
              <a:latin typeface="Calibri"/>
            </a:rPr>
            <a:t>«Açık Yıkımlar, Muğlak Kayıplar Sempozyumu»  düzenlendi</a:t>
          </a:r>
          <a:endParaRPr lang="tr-TR" sz="2400" b="1" kern="1200" dirty="0"/>
        </a:p>
      </dsp:txBody>
      <dsp:txXfrm>
        <a:off x="70012" y="407990"/>
        <a:ext cx="3256316" cy="2197081"/>
      </dsp:txXfrm>
    </dsp:sp>
    <dsp:sp modelId="{0EBEFA15-EB2E-FA4E-9FE7-9D4F0E0DFA82}">
      <dsp:nvSpPr>
        <dsp:cNvPr id="0" name=""/>
        <dsp:cNvSpPr/>
      </dsp:nvSpPr>
      <dsp:spPr>
        <a:xfrm>
          <a:off x="340960" y="2673426"/>
          <a:ext cx="339302" cy="1272384"/>
        </a:xfrm>
        <a:custGeom>
          <a:avLst/>
          <a:gdLst/>
          <a:ahLst/>
          <a:cxnLst/>
          <a:rect l="0" t="0" r="0" b="0"/>
          <a:pathLst>
            <a:path>
              <a:moveTo>
                <a:pt x="0" y="0"/>
              </a:moveTo>
              <a:lnTo>
                <a:pt x="0" y="1272384"/>
              </a:lnTo>
              <a:lnTo>
                <a:pt x="339302" y="127238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04E842-A3F4-654A-A59B-15B18B7297E3}">
      <dsp:nvSpPr>
        <dsp:cNvPr id="0" name=""/>
        <dsp:cNvSpPr/>
      </dsp:nvSpPr>
      <dsp:spPr>
        <a:xfrm>
          <a:off x="680263" y="3097554"/>
          <a:ext cx="2714419" cy="169651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tr-TR" sz="4200" b="0" i="0" kern="1200"/>
            <a:t>16-17 Mart 2024 </a:t>
          </a:r>
          <a:endParaRPr lang="tr-TR" sz="4200" b="1" kern="1200"/>
        </a:p>
      </dsp:txBody>
      <dsp:txXfrm>
        <a:off x="729952" y="3147243"/>
        <a:ext cx="2615041" cy="15971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881C7-3EAF-704D-87B1-2C8F285C6435}">
      <dsp:nvSpPr>
        <dsp:cNvPr id="0" name=""/>
        <dsp:cNvSpPr/>
      </dsp:nvSpPr>
      <dsp:spPr>
        <a:xfrm>
          <a:off x="2233163" y="1790659"/>
          <a:ext cx="91440" cy="818354"/>
        </a:xfrm>
        <a:custGeom>
          <a:avLst/>
          <a:gdLst/>
          <a:ahLst/>
          <a:cxnLst/>
          <a:rect l="0" t="0" r="0" b="0"/>
          <a:pathLst>
            <a:path>
              <a:moveTo>
                <a:pt x="45720" y="0"/>
              </a:moveTo>
              <a:lnTo>
                <a:pt x="45720" y="818354"/>
              </a:lnTo>
            </a:path>
          </a:pathLst>
        </a:custGeom>
        <a:noFill/>
        <a:ln w="12700" cap="flat" cmpd="sng" algn="ctr">
          <a:solidFill>
            <a:schemeClr val="accent3">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1EAAB05-0CCC-B94A-9B77-106F99F337D1}">
      <dsp:nvSpPr>
        <dsp:cNvPr id="0" name=""/>
        <dsp:cNvSpPr/>
      </dsp:nvSpPr>
      <dsp:spPr>
        <a:xfrm>
          <a:off x="871970" y="3880"/>
          <a:ext cx="2813825" cy="1786779"/>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E957970-F0DA-394C-91BA-F9EDBAF86C71}">
      <dsp:nvSpPr>
        <dsp:cNvPr id="0" name=""/>
        <dsp:cNvSpPr/>
      </dsp:nvSpPr>
      <dsp:spPr>
        <a:xfrm>
          <a:off x="1184617" y="300895"/>
          <a:ext cx="2813825" cy="178677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b="1" kern="1200" dirty="0">
              <a:solidFill>
                <a:srgbClr val="FF0000"/>
              </a:solidFill>
            </a:rPr>
            <a:t>UYM102 Üniversite Yaşamına Uyum ve Yaşam Becerileri dersinin değerlendirilmesi araştırması</a:t>
          </a:r>
          <a:endParaRPr lang="en-US" sz="1900" b="1" kern="1200" dirty="0">
            <a:solidFill>
              <a:srgbClr val="FF0000"/>
            </a:solidFill>
          </a:endParaRPr>
        </a:p>
      </dsp:txBody>
      <dsp:txXfrm>
        <a:off x="1236950" y="353228"/>
        <a:ext cx="2709159" cy="1682113"/>
      </dsp:txXfrm>
    </dsp:sp>
    <dsp:sp modelId="{83AB9777-D408-B046-91DA-E3A4BEFF8ACE}">
      <dsp:nvSpPr>
        <dsp:cNvPr id="0" name=""/>
        <dsp:cNvSpPr/>
      </dsp:nvSpPr>
      <dsp:spPr>
        <a:xfrm>
          <a:off x="871970" y="2609014"/>
          <a:ext cx="2813825" cy="1786779"/>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A8F1AD5-1469-3D4C-9AF1-ED6C3D38294A}">
      <dsp:nvSpPr>
        <dsp:cNvPr id="0" name=""/>
        <dsp:cNvSpPr/>
      </dsp:nvSpPr>
      <dsp:spPr>
        <a:xfrm>
          <a:off x="1184617" y="2906029"/>
          <a:ext cx="2813825" cy="178677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b="0" kern="1200" dirty="0">
              <a:solidFill>
                <a:schemeClr val="tx1"/>
              </a:solidFill>
            </a:rPr>
            <a:t>Öğrenci Memnuniyeti Araştırması</a:t>
          </a:r>
        </a:p>
      </dsp:txBody>
      <dsp:txXfrm>
        <a:off x="1236950" y="2958362"/>
        <a:ext cx="2709159" cy="1682113"/>
      </dsp:txXfrm>
    </dsp:sp>
    <dsp:sp modelId="{E537A3FD-7054-3143-8431-5BC9D1E60B04}">
      <dsp:nvSpPr>
        <dsp:cNvPr id="0" name=""/>
        <dsp:cNvSpPr/>
      </dsp:nvSpPr>
      <dsp:spPr>
        <a:xfrm>
          <a:off x="4311090" y="3880"/>
          <a:ext cx="2813825" cy="1786779"/>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52BCFCE-4F6E-2B42-BC14-7108E738A789}">
      <dsp:nvSpPr>
        <dsp:cNvPr id="0" name=""/>
        <dsp:cNvSpPr/>
      </dsp:nvSpPr>
      <dsp:spPr>
        <a:xfrm>
          <a:off x="4623737" y="300895"/>
          <a:ext cx="2813825" cy="178677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dirty="0"/>
            <a:t>Öğrencilerin devamsızlık yapma nedenleri araştırması</a:t>
          </a:r>
          <a:endParaRPr lang="en-US" sz="1900" kern="1200" dirty="0"/>
        </a:p>
      </dsp:txBody>
      <dsp:txXfrm>
        <a:off x="4676070" y="353228"/>
        <a:ext cx="2709159" cy="1682113"/>
      </dsp:txXfrm>
    </dsp:sp>
    <dsp:sp modelId="{465CAF8E-AC00-2845-8284-A1B5D86D3296}">
      <dsp:nvSpPr>
        <dsp:cNvPr id="0" name=""/>
        <dsp:cNvSpPr/>
      </dsp:nvSpPr>
      <dsp:spPr>
        <a:xfrm>
          <a:off x="7750210" y="3880"/>
          <a:ext cx="2813825" cy="1786779"/>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B03A58B-690E-8244-A3FE-76AC9F19A589}">
      <dsp:nvSpPr>
        <dsp:cNvPr id="0" name=""/>
        <dsp:cNvSpPr/>
      </dsp:nvSpPr>
      <dsp:spPr>
        <a:xfrm>
          <a:off x="8062858" y="300895"/>
          <a:ext cx="2813825" cy="178677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dirty="0"/>
            <a:t>Öğrencilerin gözünden üniversite yaşamı araştırması</a:t>
          </a:r>
          <a:br>
            <a:rPr lang="tr-TR" sz="1900" b="1" kern="1200" dirty="0"/>
          </a:br>
          <a:endParaRPr lang="en-US" sz="1900" kern="1200" dirty="0"/>
        </a:p>
      </dsp:txBody>
      <dsp:txXfrm>
        <a:off x="8115191" y="353228"/>
        <a:ext cx="2709159" cy="16821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881C7-3EAF-704D-87B1-2C8F285C6435}">
      <dsp:nvSpPr>
        <dsp:cNvPr id="0" name=""/>
        <dsp:cNvSpPr/>
      </dsp:nvSpPr>
      <dsp:spPr>
        <a:xfrm>
          <a:off x="1782243" y="1803850"/>
          <a:ext cx="91440" cy="825332"/>
        </a:xfrm>
        <a:custGeom>
          <a:avLst/>
          <a:gdLst/>
          <a:ahLst/>
          <a:cxnLst/>
          <a:rect l="0" t="0" r="0" b="0"/>
          <a:pathLst>
            <a:path>
              <a:moveTo>
                <a:pt x="45720" y="0"/>
              </a:moveTo>
              <a:lnTo>
                <a:pt x="45720" y="825332"/>
              </a:lnTo>
            </a:path>
          </a:pathLst>
        </a:custGeom>
        <a:noFill/>
        <a:ln w="12700" cap="flat" cmpd="sng" algn="ctr">
          <a:solidFill>
            <a:schemeClr val="accent3">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1EAAB05-0CCC-B94A-9B77-106F99F337D1}">
      <dsp:nvSpPr>
        <dsp:cNvPr id="0" name=""/>
        <dsp:cNvSpPr/>
      </dsp:nvSpPr>
      <dsp:spPr>
        <a:xfrm>
          <a:off x="409054" y="1836"/>
          <a:ext cx="2837818" cy="18020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E957970-F0DA-394C-91BA-F9EDBAF86C71}">
      <dsp:nvSpPr>
        <dsp:cNvPr id="0" name=""/>
        <dsp:cNvSpPr/>
      </dsp:nvSpPr>
      <dsp:spPr>
        <a:xfrm>
          <a:off x="724368" y="301383"/>
          <a:ext cx="2837818" cy="1802014"/>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b="1" kern="1200" dirty="0">
              <a:solidFill>
                <a:schemeClr val="tx1"/>
              </a:solidFill>
            </a:rPr>
            <a:t>UYM102 Üniversite Yaşamına Uyum ve Yaşam Becerileri dersinin değerlendirilmesi araştırması</a:t>
          </a:r>
          <a:endParaRPr lang="en-US" sz="1900" b="1" kern="1200" dirty="0">
            <a:solidFill>
              <a:srgbClr val="FF0000"/>
            </a:solidFill>
          </a:endParaRPr>
        </a:p>
      </dsp:txBody>
      <dsp:txXfrm>
        <a:off x="777147" y="354162"/>
        <a:ext cx="2732260" cy="1696456"/>
      </dsp:txXfrm>
    </dsp:sp>
    <dsp:sp modelId="{83AB9777-D408-B046-91DA-E3A4BEFF8ACE}">
      <dsp:nvSpPr>
        <dsp:cNvPr id="0" name=""/>
        <dsp:cNvSpPr/>
      </dsp:nvSpPr>
      <dsp:spPr>
        <a:xfrm>
          <a:off x="409054" y="2629182"/>
          <a:ext cx="2837818" cy="18020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A8F1AD5-1469-3D4C-9AF1-ED6C3D38294A}">
      <dsp:nvSpPr>
        <dsp:cNvPr id="0" name=""/>
        <dsp:cNvSpPr/>
      </dsp:nvSpPr>
      <dsp:spPr>
        <a:xfrm>
          <a:off x="724368" y="2928730"/>
          <a:ext cx="2837818" cy="1802014"/>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b="0" kern="1200" dirty="0">
              <a:solidFill>
                <a:schemeClr val="tx1"/>
              </a:solidFill>
            </a:rPr>
            <a:t>Öğrenci Memnuniyeti Araştırması</a:t>
          </a:r>
        </a:p>
      </dsp:txBody>
      <dsp:txXfrm>
        <a:off x="777147" y="2981509"/>
        <a:ext cx="2732260" cy="1696456"/>
      </dsp:txXfrm>
    </dsp:sp>
    <dsp:sp modelId="{E537A3FD-7054-3143-8431-5BC9D1E60B04}">
      <dsp:nvSpPr>
        <dsp:cNvPr id="0" name=""/>
        <dsp:cNvSpPr/>
      </dsp:nvSpPr>
      <dsp:spPr>
        <a:xfrm>
          <a:off x="3877499" y="1836"/>
          <a:ext cx="2837818" cy="18020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52BCFCE-4F6E-2B42-BC14-7108E738A789}">
      <dsp:nvSpPr>
        <dsp:cNvPr id="0" name=""/>
        <dsp:cNvSpPr/>
      </dsp:nvSpPr>
      <dsp:spPr>
        <a:xfrm>
          <a:off x="4192812" y="301383"/>
          <a:ext cx="2837818" cy="1802014"/>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b="1" kern="1200" dirty="0">
              <a:solidFill>
                <a:srgbClr val="FF0000"/>
              </a:solidFill>
            </a:rPr>
            <a:t>Öğrencilerin devamsızlık yapma nedenleri araştırması</a:t>
          </a:r>
          <a:endParaRPr lang="en-US" sz="1900" b="1" kern="1200" dirty="0">
            <a:solidFill>
              <a:srgbClr val="FF0000"/>
            </a:solidFill>
          </a:endParaRPr>
        </a:p>
      </dsp:txBody>
      <dsp:txXfrm>
        <a:off x="4245591" y="354162"/>
        <a:ext cx="2732260" cy="1696456"/>
      </dsp:txXfrm>
    </dsp:sp>
    <dsp:sp modelId="{465CAF8E-AC00-2845-8284-A1B5D86D3296}">
      <dsp:nvSpPr>
        <dsp:cNvPr id="0" name=""/>
        <dsp:cNvSpPr/>
      </dsp:nvSpPr>
      <dsp:spPr>
        <a:xfrm>
          <a:off x="7345943" y="1836"/>
          <a:ext cx="2837818" cy="18020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B03A58B-690E-8244-A3FE-76AC9F19A589}">
      <dsp:nvSpPr>
        <dsp:cNvPr id="0" name=""/>
        <dsp:cNvSpPr/>
      </dsp:nvSpPr>
      <dsp:spPr>
        <a:xfrm>
          <a:off x="7661256" y="301383"/>
          <a:ext cx="2837818" cy="1802014"/>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dirty="0"/>
            <a:t>Öğrencilerin gözünden üniversite yaşamı araştırması</a:t>
          </a:r>
          <a:br>
            <a:rPr lang="tr-TR" sz="1900" b="1" kern="1200" dirty="0"/>
          </a:br>
          <a:endParaRPr lang="en-US" sz="1900" kern="1200" dirty="0"/>
        </a:p>
      </dsp:txBody>
      <dsp:txXfrm>
        <a:off x="7714035" y="354162"/>
        <a:ext cx="2732260" cy="16964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881C7-3EAF-704D-87B1-2C8F285C6435}">
      <dsp:nvSpPr>
        <dsp:cNvPr id="0" name=""/>
        <dsp:cNvSpPr/>
      </dsp:nvSpPr>
      <dsp:spPr>
        <a:xfrm>
          <a:off x="1960851" y="1740187"/>
          <a:ext cx="91440" cy="796769"/>
        </a:xfrm>
        <a:custGeom>
          <a:avLst/>
          <a:gdLst/>
          <a:ahLst/>
          <a:cxnLst/>
          <a:rect l="0" t="0" r="0" b="0"/>
          <a:pathLst>
            <a:path>
              <a:moveTo>
                <a:pt x="45720" y="0"/>
              </a:moveTo>
              <a:lnTo>
                <a:pt x="45720" y="796769"/>
              </a:lnTo>
            </a:path>
          </a:pathLst>
        </a:custGeom>
        <a:noFill/>
        <a:ln w="12700" cap="flat" cmpd="sng" algn="ctr">
          <a:solidFill>
            <a:schemeClr val="accent3">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1EAAB05-0CCC-B94A-9B77-106F99F337D1}">
      <dsp:nvSpPr>
        <dsp:cNvPr id="0" name=""/>
        <dsp:cNvSpPr/>
      </dsp:nvSpPr>
      <dsp:spPr>
        <a:xfrm>
          <a:off x="636767" y="536"/>
          <a:ext cx="2739607" cy="1739651"/>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E957970-F0DA-394C-91BA-F9EDBAF86C71}">
      <dsp:nvSpPr>
        <dsp:cNvPr id="0" name=""/>
        <dsp:cNvSpPr/>
      </dsp:nvSpPr>
      <dsp:spPr>
        <a:xfrm>
          <a:off x="941168" y="289717"/>
          <a:ext cx="2739607" cy="1739651"/>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solidFill>
                <a:schemeClr val="tx1"/>
              </a:solidFill>
            </a:rPr>
            <a:t>UYM102 Üniversite Yaşamına Uyum ve Yaşam Becerileri dersinin değerlendirilmesi araştırması</a:t>
          </a:r>
          <a:endParaRPr lang="en-US" sz="1800" b="1" kern="1200" dirty="0">
            <a:solidFill>
              <a:schemeClr val="tx1"/>
            </a:solidFill>
          </a:endParaRPr>
        </a:p>
      </dsp:txBody>
      <dsp:txXfrm>
        <a:off x="992121" y="340670"/>
        <a:ext cx="2637701" cy="1637745"/>
      </dsp:txXfrm>
    </dsp:sp>
    <dsp:sp modelId="{83AB9777-D408-B046-91DA-E3A4BEFF8ACE}">
      <dsp:nvSpPr>
        <dsp:cNvPr id="0" name=""/>
        <dsp:cNvSpPr/>
      </dsp:nvSpPr>
      <dsp:spPr>
        <a:xfrm>
          <a:off x="636767" y="2536957"/>
          <a:ext cx="2739607" cy="1739651"/>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A8F1AD5-1469-3D4C-9AF1-ED6C3D38294A}">
      <dsp:nvSpPr>
        <dsp:cNvPr id="0" name=""/>
        <dsp:cNvSpPr/>
      </dsp:nvSpPr>
      <dsp:spPr>
        <a:xfrm>
          <a:off x="941168" y="2826138"/>
          <a:ext cx="2739607" cy="1739651"/>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0" kern="1200" dirty="0">
              <a:solidFill>
                <a:schemeClr val="tx1"/>
              </a:solidFill>
            </a:rPr>
            <a:t>Öğrenci Memnuniyeti Araştırması</a:t>
          </a:r>
        </a:p>
      </dsp:txBody>
      <dsp:txXfrm>
        <a:off x="992121" y="2877091"/>
        <a:ext cx="2637701" cy="1637745"/>
      </dsp:txXfrm>
    </dsp:sp>
    <dsp:sp modelId="{E537A3FD-7054-3143-8431-5BC9D1E60B04}">
      <dsp:nvSpPr>
        <dsp:cNvPr id="0" name=""/>
        <dsp:cNvSpPr/>
      </dsp:nvSpPr>
      <dsp:spPr>
        <a:xfrm>
          <a:off x="3985177" y="536"/>
          <a:ext cx="2739607" cy="1739651"/>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52BCFCE-4F6E-2B42-BC14-7108E738A789}">
      <dsp:nvSpPr>
        <dsp:cNvPr id="0" name=""/>
        <dsp:cNvSpPr/>
      </dsp:nvSpPr>
      <dsp:spPr>
        <a:xfrm>
          <a:off x="4289578" y="289717"/>
          <a:ext cx="2739607" cy="1739651"/>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t>Öğrencilerin devamsızlık yapma nedenleri araştırması</a:t>
          </a:r>
          <a:endParaRPr lang="en-US" sz="1800" b="1" kern="1200" dirty="0"/>
        </a:p>
      </dsp:txBody>
      <dsp:txXfrm>
        <a:off x="4340531" y="340670"/>
        <a:ext cx="2637701" cy="1637745"/>
      </dsp:txXfrm>
    </dsp:sp>
    <dsp:sp modelId="{465CAF8E-AC00-2845-8284-A1B5D86D3296}">
      <dsp:nvSpPr>
        <dsp:cNvPr id="0" name=""/>
        <dsp:cNvSpPr/>
      </dsp:nvSpPr>
      <dsp:spPr>
        <a:xfrm>
          <a:off x="7333587" y="536"/>
          <a:ext cx="2739607" cy="1739651"/>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B03A58B-690E-8244-A3FE-76AC9F19A589}">
      <dsp:nvSpPr>
        <dsp:cNvPr id="0" name=""/>
        <dsp:cNvSpPr/>
      </dsp:nvSpPr>
      <dsp:spPr>
        <a:xfrm>
          <a:off x="7637988" y="289717"/>
          <a:ext cx="2739607" cy="1739651"/>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solidFill>
                <a:srgbClr val="FF0000"/>
              </a:solidFill>
            </a:rPr>
            <a:t>Öğrencilerin gözünden üniversite yaşamı araştırması</a:t>
          </a:r>
          <a:br>
            <a:rPr lang="tr-TR" sz="1800" b="1" kern="1200" dirty="0">
              <a:solidFill>
                <a:srgbClr val="FF0000"/>
              </a:solidFill>
            </a:rPr>
          </a:br>
          <a:endParaRPr lang="en-US" sz="1800" b="1" kern="1200" dirty="0">
            <a:solidFill>
              <a:srgbClr val="FF0000"/>
            </a:solidFill>
          </a:endParaRPr>
        </a:p>
      </dsp:txBody>
      <dsp:txXfrm>
        <a:off x="7688941" y="340670"/>
        <a:ext cx="2637701" cy="16377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881C7-3EAF-704D-87B1-2C8F285C6435}">
      <dsp:nvSpPr>
        <dsp:cNvPr id="0" name=""/>
        <dsp:cNvSpPr/>
      </dsp:nvSpPr>
      <dsp:spPr>
        <a:xfrm>
          <a:off x="2162256" y="1740267"/>
          <a:ext cx="91440" cy="796652"/>
        </a:xfrm>
        <a:custGeom>
          <a:avLst/>
          <a:gdLst/>
          <a:ahLst/>
          <a:cxnLst/>
          <a:rect l="0" t="0" r="0" b="0"/>
          <a:pathLst>
            <a:path>
              <a:moveTo>
                <a:pt x="45720" y="0"/>
              </a:moveTo>
              <a:lnTo>
                <a:pt x="45720" y="796652"/>
              </a:lnTo>
            </a:path>
          </a:pathLst>
        </a:custGeom>
        <a:noFill/>
        <a:ln w="12700" cap="flat" cmpd="sng" algn="ctr">
          <a:solidFill>
            <a:schemeClr val="accent3">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1EAAB05-0CCC-B94A-9B77-106F99F337D1}">
      <dsp:nvSpPr>
        <dsp:cNvPr id="0" name=""/>
        <dsp:cNvSpPr/>
      </dsp:nvSpPr>
      <dsp:spPr>
        <a:xfrm>
          <a:off x="838373" y="871"/>
          <a:ext cx="2739205" cy="1739395"/>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E957970-F0DA-394C-91BA-F9EDBAF86C71}">
      <dsp:nvSpPr>
        <dsp:cNvPr id="0" name=""/>
        <dsp:cNvSpPr/>
      </dsp:nvSpPr>
      <dsp:spPr>
        <a:xfrm>
          <a:off x="1142729" y="290010"/>
          <a:ext cx="2739205" cy="1739395"/>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solidFill>
                <a:schemeClr val="tx1"/>
              </a:solidFill>
            </a:rPr>
            <a:t>UYM102 Üniversite Yaşamına Uyum ve Yaşam Becerileri dersinin değerlendirilmesi araştırması</a:t>
          </a:r>
          <a:endParaRPr lang="en-US" sz="1800" b="1" kern="1200" dirty="0">
            <a:solidFill>
              <a:schemeClr val="tx1"/>
            </a:solidFill>
          </a:endParaRPr>
        </a:p>
      </dsp:txBody>
      <dsp:txXfrm>
        <a:off x="1193674" y="340955"/>
        <a:ext cx="2637315" cy="1637505"/>
      </dsp:txXfrm>
    </dsp:sp>
    <dsp:sp modelId="{83AB9777-D408-B046-91DA-E3A4BEFF8ACE}">
      <dsp:nvSpPr>
        <dsp:cNvPr id="0" name=""/>
        <dsp:cNvSpPr/>
      </dsp:nvSpPr>
      <dsp:spPr>
        <a:xfrm>
          <a:off x="838373" y="2536919"/>
          <a:ext cx="2739205" cy="1739395"/>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A8F1AD5-1469-3D4C-9AF1-ED6C3D38294A}">
      <dsp:nvSpPr>
        <dsp:cNvPr id="0" name=""/>
        <dsp:cNvSpPr/>
      </dsp:nvSpPr>
      <dsp:spPr>
        <a:xfrm>
          <a:off x="1142729" y="2826058"/>
          <a:ext cx="2739205" cy="1739395"/>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solidFill>
                <a:srgbClr val="FF0000"/>
              </a:solidFill>
            </a:rPr>
            <a:t>Öğrenci Memnuniyeti Araştırması</a:t>
          </a:r>
        </a:p>
      </dsp:txBody>
      <dsp:txXfrm>
        <a:off x="1193674" y="2877003"/>
        <a:ext cx="2637315" cy="1637505"/>
      </dsp:txXfrm>
    </dsp:sp>
    <dsp:sp modelId="{E537A3FD-7054-3143-8431-5BC9D1E60B04}">
      <dsp:nvSpPr>
        <dsp:cNvPr id="0" name=""/>
        <dsp:cNvSpPr/>
      </dsp:nvSpPr>
      <dsp:spPr>
        <a:xfrm>
          <a:off x="4186291" y="871"/>
          <a:ext cx="2739205" cy="1739395"/>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52BCFCE-4F6E-2B42-BC14-7108E738A789}">
      <dsp:nvSpPr>
        <dsp:cNvPr id="0" name=""/>
        <dsp:cNvSpPr/>
      </dsp:nvSpPr>
      <dsp:spPr>
        <a:xfrm>
          <a:off x="4490647" y="290010"/>
          <a:ext cx="2739205" cy="1739395"/>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dirty="0"/>
            <a:t>Öğrencilerin devamsızlık yapma nedenleri araştırması</a:t>
          </a:r>
          <a:endParaRPr lang="en-US" sz="1800" kern="1200" dirty="0"/>
        </a:p>
      </dsp:txBody>
      <dsp:txXfrm>
        <a:off x="4541592" y="340955"/>
        <a:ext cx="2637315" cy="1637505"/>
      </dsp:txXfrm>
    </dsp:sp>
    <dsp:sp modelId="{465CAF8E-AC00-2845-8284-A1B5D86D3296}">
      <dsp:nvSpPr>
        <dsp:cNvPr id="0" name=""/>
        <dsp:cNvSpPr/>
      </dsp:nvSpPr>
      <dsp:spPr>
        <a:xfrm>
          <a:off x="7534209" y="871"/>
          <a:ext cx="2739205" cy="1739395"/>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B03A58B-690E-8244-A3FE-76AC9F19A589}">
      <dsp:nvSpPr>
        <dsp:cNvPr id="0" name=""/>
        <dsp:cNvSpPr/>
      </dsp:nvSpPr>
      <dsp:spPr>
        <a:xfrm>
          <a:off x="7838565" y="290010"/>
          <a:ext cx="2739205" cy="1739395"/>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dirty="0"/>
            <a:t>Öğrencilerin gözünden üniversite yaşamı araştırması</a:t>
          </a:r>
          <a:br>
            <a:rPr lang="tr-TR" sz="1800" b="1" kern="1200" dirty="0"/>
          </a:br>
          <a:endParaRPr lang="en-US" sz="1800" kern="1200" dirty="0"/>
        </a:p>
      </dsp:txBody>
      <dsp:txXfrm>
        <a:off x="7889510" y="340955"/>
        <a:ext cx="2637315" cy="163750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728468A4-C8F6-4122-86A8-1AB327DA7566}"/>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eaLnBrk="1" fontAlgn="auto" latinLnBrk="0" hangingPunct="1">
              <a:spcBef>
                <a:spcPts val="0"/>
              </a:spcBef>
              <a:spcAft>
                <a:spcPts val="0"/>
              </a:spcAft>
              <a:defRPr lang="tr-TR" sz="1200">
                <a:latin typeface="+mn-lt"/>
              </a:defRPr>
            </a:lvl1pPr>
          </a:lstStyle>
          <a:p>
            <a:pPr>
              <a:defRPr/>
            </a:pPr>
            <a:endParaRPr/>
          </a:p>
        </p:txBody>
      </p:sp>
      <p:sp>
        <p:nvSpPr>
          <p:cNvPr id="3" name="Tarih Yer Tutucusu 2">
            <a:extLst>
              <a:ext uri="{FF2B5EF4-FFF2-40B4-BE49-F238E27FC236}">
                <a16:creationId xmlns:a16="http://schemas.microsoft.com/office/drawing/2014/main" id="{0D0E13D7-C750-46B9-809A-C9B98CA1AD8F}"/>
              </a:ext>
            </a:extLst>
          </p:cNvPr>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eaLnBrk="1" fontAlgn="auto" latinLnBrk="0" hangingPunct="1">
              <a:spcBef>
                <a:spcPts val="0"/>
              </a:spcBef>
              <a:spcAft>
                <a:spcPts val="0"/>
              </a:spcAft>
              <a:defRPr lang="tr-TR" sz="1200">
                <a:latin typeface="+mn-lt"/>
              </a:defRPr>
            </a:lvl1pPr>
          </a:lstStyle>
          <a:p>
            <a:pPr>
              <a:defRPr/>
            </a:pPr>
            <a:fld id="{5C9549B3-F9DB-4D21-AAEC-079489EDFDC8}" type="datetime1">
              <a:rPr lang="tr-TR"/>
              <a:pPr>
                <a:defRPr/>
              </a:pPr>
              <a:t>15.11.2024</a:t>
            </a:fld>
            <a:endParaRPr dirty="0"/>
          </a:p>
        </p:txBody>
      </p:sp>
      <p:sp>
        <p:nvSpPr>
          <p:cNvPr id="4" name="Alt Bilgi Yer Tutucusu 3">
            <a:extLst>
              <a:ext uri="{FF2B5EF4-FFF2-40B4-BE49-F238E27FC236}">
                <a16:creationId xmlns:a16="http://schemas.microsoft.com/office/drawing/2014/main" id="{CF39D5A2-5CF1-4269-9564-283971334294}"/>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eaLnBrk="1" fontAlgn="auto" latinLnBrk="0" hangingPunct="1">
              <a:spcBef>
                <a:spcPts val="0"/>
              </a:spcBef>
              <a:spcAft>
                <a:spcPts val="0"/>
              </a:spcAft>
              <a:defRPr lang="tr-TR" sz="1200">
                <a:latin typeface="+mn-lt"/>
              </a:defRPr>
            </a:lvl1pPr>
          </a:lstStyle>
          <a:p>
            <a:pPr>
              <a:defRPr/>
            </a:pPr>
            <a:endParaRPr/>
          </a:p>
        </p:txBody>
      </p:sp>
      <p:sp>
        <p:nvSpPr>
          <p:cNvPr id="5" name="Slayt Numarası Yer Tutucusu 4">
            <a:extLst>
              <a:ext uri="{FF2B5EF4-FFF2-40B4-BE49-F238E27FC236}">
                <a16:creationId xmlns:a16="http://schemas.microsoft.com/office/drawing/2014/main" id="{C9A795B2-F3A5-4918-AA18-CEDA45896D00}"/>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eaLnBrk="1" fontAlgn="auto" latinLnBrk="0" hangingPunct="1">
              <a:spcBef>
                <a:spcPts val="0"/>
              </a:spcBef>
              <a:spcAft>
                <a:spcPts val="0"/>
              </a:spcAft>
              <a:defRPr lang="tr-TR" sz="1200">
                <a:latin typeface="+mn-lt"/>
              </a:defRPr>
            </a:lvl1pPr>
          </a:lstStyle>
          <a:p>
            <a:pPr>
              <a:defRPr/>
            </a:pPr>
            <a:fld id="{8D5FE0DB-AC92-40F5-8345-BC3C59F92F1E}" type="slidenum">
              <a:rPr/>
              <a:pPr>
                <a:defRPr/>
              </a:pPr>
              <a:t>‹#›</a:t>
            </a:fld>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560F3433-49CD-4959-8DE8-8AEA91DF2DD8}"/>
              </a:ext>
            </a:extLst>
          </p:cNvPr>
          <p:cNvSpPr>
            <a:spLocks noGrp="1"/>
          </p:cNvSpPr>
          <p:nvPr>
            <p:ph type="hdr" sz="quarter"/>
          </p:nvPr>
        </p:nvSpPr>
        <p:spPr>
          <a:xfrm>
            <a:off x="0" y="0"/>
            <a:ext cx="3043238" cy="466725"/>
          </a:xfrm>
          <a:prstGeom prst="rect">
            <a:avLst/>
          </a:prstGeom>
        </p:spPr>
        <p:txBody>
          <a:bodyPr vert="horz" lIns="93324" tIns="46662" rIns="93324" bIns="46662" rtlCol="0"/>
          <a:lstStyle>
            <a:lvl1pPr algn="l" eaLnBrk="1" fontAlgn="auto" latinLnBrk="0" hangingPunct="1">
              <a:spcBef>
                <a:spcPts val="0"/>
              </a:spcBef>
              <a:spcAft>
                <a:spcPts val="0"/>
              </a:spcAft>
              <a:defRPr lang="tr-TR" sz="1200">
                <a:latin typeface="+mn-lt"/>
              </a:defRPr>
            </a:lvl1pPr>
          </a:lstStyle>
          <a:p>
            <a:pPr>
              <a:defRPr/>
            </a:pPr>
            <a:endParaRPr/>
          </a:p>
        </p:txBody>
      </p:sp>
      <p:sp>
        <p:nvSpPr>
          <p:cNvPr id="3" name="Tarih Yer Tutucusu 2">
            <a:extLst>
              <a:ext uri="{FF2B5EF4-FFF2-40B4-BE49-F238E27FC236}">
                <a16:creationId xmlns:a16="http://schemas.microsoft.com/office/drawing/2014/main" id="{DC09FFF1-BD4D-4B71-9CAE-22619D259480}"/>
              </a:ext>
            </a:extLst>
          </p:cNvPr>
          <p:cNvSpPr>
            <a:spLocks noGrp="1"/>
          </p:cNvSpPr>
          <p:nvPr>
            <p:ph type="dt" idx="1"/>
          </p:nvPr>
        </p:nvSpPr>
        <p:spPr>
          <a:xfrm>
            <a:off x="3978275" y="0"/>
            <a:ext cx="3043238" cy="466725"/>
          </a:xfrm>
          <a:prstGeom prst="rect">
            <a:avLst/>
          </a:prstGeom>
        </p:spPr>
        <p:txBody>
          <a:bodyPr vert="horz" lIns="93324" tIns="46662" rIns="93324" bIns="46662" rtlCol="0"/>
          <a:lstStyle>
            <a:lvl1pPr algn="r" eaLnBrk="1" fontAlgn="auto" latinLnBrk="0" hangingPunct="1">
              <a:spcBef>
                <a:spcPts val="0"/>
              </a:spcBef>
              <a:spcAft>
                <a:spcPts val="0"/>
              </a:spcAft>
              <a:defRPr lang="tr-TR" sz="1200">
                <a:latin typeface="+mn-lt"/>
              </a:defRPr>
            </a:lvl1pPr>
          </a:lstStyle>
          <a:p>
            <a:pPr>
              <a:defRPr/>
            </a:pPr>
            <a:fld id="{963C589D-E501-4177-8405-433CA1CEC4D5}" type="datetime1">
              <a:rPr lang="tr-TR"/>
              <a:pPr>
                <a:defRPr/>
              </a:pPr>
              <a:t>15.11.2024</a:t>
            </a:fld>
            <a:endParaRPr dirty="0"/>
          </a:p>
        </p:txBody>
      </p:sp>
      <p:sp>
        <p:nvSpPr>
          <p:cNvPr id="4" name="Slayt Görüntüsü Yer Tutucusu 3">
            <a:extLst>
              <a:ext uri="{FF2B5EF4-FFF2-40B4-BE49-F238E27FC236}">
                <a16:creationId xmlns:a16="http://schemas.microsoft.com/office/drawing/2014/main" id="{E02BF856-DA11-4E1C-9F95-86CCE3ECA61B}"/>
              </a:ext>
            </a:extLst>
          </p:cNvPr>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pPr lvl="0"/>
            <a:endParaRPr lang="tr-TR" noProof="0"/>
          </a:p>
        </p:txBody>
      </p:sp>
      <p:sp>
        <p:nvSpPr>
          <p:cNvPr id="5" name="Notlar Yer Tutucusu 4">
            <a:extLst>
              <a:ext uri="{FF2B5EF4-FFF2-40B4-BE49-F238E27FC236}">
                <a16:creationId xmlns:a16="http://schemas.microsoft.com/office/drawing/2014/main" id="{B6007F0E-3282-4896-8283-E0B3CCAC84D3}"/>
              </a:ext>
            </a:extLst>
          </p:cNvPr>
          <p:cNvSpPr>
            <a:spLocks noGrp="1"/>
          </p:cNvSpPr>
          <p:nvPr>
            <p:ph type="body" sz="quarter" idx="3"/>
          </p:nvPr>
        </p:nvSpPr>
        <p:spPr>
          <a:xfrm>
            <a:off x="701675" y="4479925"/>
            <a:ext cx="5619750" cy="3665538"/>
          </a:xfrm>
          <a:prstGeom prst="rect">
            <a:avLst/>
          </a:prstGeom>
        </p:spPr>
        <p:txBody>
          <a:bodyPr vert="horz" lIns="93324" tIns="46662" rIns="93324" bIns="46662" rtlCol="0"/>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p>
        </p:txBody>
      </p:sp>
      <p:sp>
        <p:nvSpPr>
          <p:cNvPr id="6" name="Alt Bilgi Yer Tutucusu 5">
            <a:extLst>
              <a:ext uri="{FF2B5EF4-FFF2-40B4-BE49-F238E27FC236}">
                <a16:creationId xmlns:a16="http://schemas.microsoft.com/office/drawing/2014/main" id="{396E87E7-4712-4076-9968-992023F4301E}"/>
              </a:ext>
            </a:extLst>
          </p:cNvPr>
          <p:cNvSpPr>
            <a:spLocks noGrp="1"/>
          </p:cNvSpPr>
          <p:nvPr>
            <p:ph type="ftr" sz="quarter" idx="4"/>
          </p:nvPr>
        </p:nvSpPr>
        <p:spPr>
          <a:xfrm>
            <a:off x="0" y="8842375"/>
            <a:ext cx="3043238" cy="466725"/>
          </a:xfrm>
          <a:prstGeom prst="rect">
            <a:avLst/>
          </a:prstGeom>
        </p:spPr>
        <p:txBody>
          <a:bodyPr vert="horz" lIns="93324" tIns="46662" rIns="93324" bIns="46662" rtlCol="0" anchor="b"/>
          <a:lstStyle>
            <a:lvl1pPr algn="l" eaLnBrk="1" fontAlgn="auto" latinLnBrk="0" hangingPunct="1">
              <a:spcBef>
                <a:spcPts val="0"/>
              </a:spcBef>
              <a:spcAft>
                <a:spcPts val="0"/>
              </a:spcAft>
              <a:defRPr lang="tr-TR" sz="1200">
                <a:latin typeface="+mn-lt"/>
              </a:defRPr>
            </a:lvl1pPr>
          </a:lstStyle>
          <a:p>
            <a:pPr>
              <a:defRPr/>
            </a:pPr>
            <a:endParaRPr/>
          </a:p>
        </p:txBody>
      </p:sp>
      <p:sp>
        <p:nvSpPr>
          <p:cNvPr id="7" name="Slayt Numarası Yer Tutucusu 6">
            <a:extLst>
              <a:ext uri="{FF2B5EF4-FFF2-40B4-BE49-F238E27FC236}">
                <a16:creationId xmlns:a16="http://schemas.microsoft.com/office/drawing/2014/main" id="{A2F9316A-8BCE-44D1-991E-F92A017D6622}"/>
              </a:ext>
            </a:extLst>
          </p:cNvPr>
          <p:cNvSpPr>
            <a:spLocks noGrp="1"/>
          </p:cNvSpPr>
          <p:nvPr>
            <p:ph type="sldNum" sz="quarter" idx="5"/>
          </p:nvPr>
        </p:nvSpPr>
        <p:spPr>
          <a:xfrm>
            <a:off x="3978275" y="8842375"/>
            <a:ext cx="3043238" cy="466725"/>
          </a:xfrm>
          <a:prstGeom prst="rect">
            <a:avLst/>
          </a:prstGeom>
        </p:spPr>
        <p:txBody>
          <a:bodyPr vert="horz" lIns="93324" tIns="46662" rIns="93324" bIns="46662" rtlCol="0" anchor="b"/>
          <a:lstStyle>
            <a:lvl1pPr algn="r" eaLnBrk="1" fontAlgn="auto" latinLnBrk="0" hangingPunct="1">
              <a:spcBef>
                <a:spcPts val="0"/>
              </a:spcBef>
              <a:spcAft>
                <a:spcPts val="0"/>
              </a:spcAft>
              <a:defRPr lang="tr-TR" sz="1200">
                <a:latin typeface="+mn-lt"/>
              </a:defRPr>
            </a:lvl1pPr>
          </a:lstStyle>
          <a:p>
            <a:pPr>
              <a:defRPr/>
            </a:pPr>
            <a:fld id="{883C9A53-8B01-4E7E-89B9-EEEB15E373C3}" type="slidenum">
              <a:rPr/>
              <a:pPr>
                <a:defRPr/>
              </a:pPr>
              <a:t>‹#›</a:t>
            </a:fld>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lang="tr-TR" sz="1200" kern="1200">
        <a:solidFill>
          <a:schemeClr val="tx1"/>
        </a:solidFill>
        <a:latin typeface="+mn-lt"/>
        <a:ea typeface="+mn-ea"/>
        <a:cs typeface="+mn-cs"/>
      </a:defRPr>
    </a:lvl1pPr>
    <a:lvl2pPr marL="457200" algn="l" rtl="0" eaLnBrk="0" fontAlgn="base" hangingPunct="0">
      <a:spcBef>
        <a:spcPct val="30000"/>
      </a:spcBef>
      <a:spcAft>
        <a:spcPct val="0"/>
      </a:spcAft>
      <a:defRPr lang="tr-TR" sz="1200" kern="1200">
        <a:solidFill>
          <a:schemeClr val="tx1"/>
        </a:solidFill>
        <a:latin typeface="+mn-lt"/>
        <a:ea typeface="+mn-ea"/>
        <a:cs typeface="+mn-cs"/>
      </a:defRPr>
    </a:lvl2pPr>
    <a:lvl3pPr marL="914400" algn="l" rtl="0" eaLnBrk="0" fontAlgn="base" hangingPunct="0">
      <a:spcBef>
        <a:spcPct val="30000"/>
      </a:spcBef>
      <a:spcAft>
        <a:spcPct val="0"/>
      </a:spcAft>
      <a:defRPr lang="tr-TR" sz="1200" kern="1200">
        <a:solidFill>
          <a:schemeClr val="tx1"/>
        </a:solidFill>
        <a:latin typeface="+mn-lt"/>
        <a:ea typeface="+mn-ea"/>
        <a:cs typeface="+mn-cs"/>
      </a:defRPr>
    </a:lvl3pPr>
    <a:lvl4pPr marL="1371600" algn="l" rtl="0" eaLnBrk="0" fontAlgn="base" hangingPunct="0">
      <a:spcBef>
        <a:spcPct val="30000"/>
      </a:spcBef>
      <a:spcAft>
        <a:spcPct val="0"/>
      </a:spcAft>
      <a:defRPr lang="tr-TR" sz="1200" kern="1200">
        <a:solidFill>
          <a:schemeClr val="tx1"/>
        </a:solidFill>
        <a:latin typeface="+mn-lt"/>
        <a:ea typeface="+mn-ea"/>
        <a:cs typeface="+mn-cs"/>
      </a:defRPr>
    </a:lvl4pPr>
    <a:lvl5pPr marL="1828800" algn="l" rtl="0" eaLnBrk="0" fontAlgn="base" hangingPunct="0">
      <a:spcBef>
        <a:spcPct val="30000"/>
      </a:spcBef>
      <a:spcAft>
        <a:spcPct val="0"/>
      </a:spcAft>
      <a:defRPr lang="tr-TR" sz="1200" kern="1200">
        <a:solidFill>
          <a:schemeClr val="tx1"/>
        </a:solidFill>
        <a:latin typeface="+mn-lt"/>
        <a:ea typeface="+mn-ea"/>
        <a:cs typeface="+mn-cs"/>
      </a:defRPr>
    </a:lvl5pPr>
    <a:lvl6pPr marL="2286000" algn="l" defTabSz="914400" rtl="0" eaLnBrk="1" latinLnBrk="0" hangingPunct="1">
      <a:defRPr lang="tr-TR" sz="1200" kern="1200">
        <a:solidFill>
          <a:schemeClr val="tx1"/>
        </a:solidFill>
        <a:latin typeface="+mn-lt"/>
        <a:ea typeface="+mn-ea"/>
        <a:cs typeface="+mn-cs"/>
      </a:defRPr>
    </a:lvl6pPr>
    <a:lvl7pPr marL="2743200" algn="l" defTabSz="914400" rtl="0" eaLnBrk="1" latinLnBrk="0" hangingPunct="1">
      <a:defRPr lang="tr-TR" sz="1200" kern="1200">
        <a:solidFill>
          <a:schemeClr val="tx1"/>
        </a:solidFill>
        <a:latin typeface="+mn-lt"/>
        <a:ea typeface="+mn-ea"/>
        <a:cs typeface="+mn-cs"/>
      </a:defRPr>
    </a:lvl7pPr>
    <a:lvl8pPr marL="3200400" algn="l" defTabSz="914400" rtl="0" eaLnBrk="1" latinLnBrk="0" hangingPunct="1">
      <a:defRPr lang="tr-TR" sz="1200" kern="1200">
        <a:solidFill>
          <a:schemeClr val="tx1"/>
        </a:solidFill>
        <a:latin typeface="+mn-lt"/>
        <a:ea typeface="+mn-ea"/>
        <a:cs typeface="+mn-cs"/>
      </a:defRPr>
    </a:lvl8pPr>
    <a:lvl9pPr marL="3657600" algn="l" defTabSz="914400" rtl="0" eaLnBrk="1" latinLnBrk="0" hangingPunct="1">
      <a:defRPr lang="tr-T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71450" indent="-171450">
              <a:buFont typeface="Arial" panose="020B0604020202020204" pitchFamily="34" charset="0"/>
              <a:buChar char="•"/>
            </a:pPr>
            <a:r>
              <a:rPr lang="tr-TR" dirty="0"/>
              <a:t>Sayın rektör yardımcılarım,</a:t>
            </a:r>
          </a:p>
          <a:p>
            <a:pPr marL="171450" indent="-171450">
              <a:buFont typeface="Arial" panose="020B0604020202020204" pitchFamily="34" charset="0"/>
              <a:buChar char="•"/>
            </a:pPr>
            <a:r>
              <a:rPr lang="tr-TR" dirty="0"/>
              <a:t>Değerli dekanlarımız, müdürlerimiz, yöneticilerimiz, ve saygıdeğer hocalarım…</a:t>
            </a:r>
          </a:p>
          <a:p>
            <a:pPr marL="171450" indent="-171450">
              <a:buFont typeface="Arial" panose="020B0604020202020204" pitchFamily="34" charset="0"/>
              <a:buChar char="•"/>
            </a:pPr>
            <a:endParaRPr lang="tr-TR" dirty="0"/>
          </a:p>
          <a:p>
            <a:pPr marL="171450" indent="-171450">
              <a:buFont typeface="Arial" panose="020B0604020202020204" pitchFamily="34" charset="0"/>
              <a:buChar char="•"/>
            </a:pPr>
            <a:r>
              <a:rPr lang="tr-TR" dirty="0"/>
              <a:t>Bugün sizlere, öncelikle kısaca üniversitemizdeki….</a:t>
            </a:r>
          </a:p>
          <a:p>
            <a:pPr marL="171450" indent="-171450">
              <a:buFont typeface="Arial" panose="020B0604020202020204" pitchFamily="34" charset="0"/>
              <a:buChar char="•"/>
            </a:pPr>
            <a:r>
              <a:rPr lang="tr-TR" dirty="0"/>
              <a:t>Ve hemen ardından da üniversitemizde halen aktif olarak kullanımda olan akademik veri yönetim sistemi AVESİS hakkında bilgilendirme yapmak istiyoruz.</a:t>
            </a:r>
          </a:p>
          <a:p>
            <a:pPr marL="171450" indent="-171450">
              <a:buFont typeface="Arial" panose="020B0604020202020204" pitchFamily="34" charset="0"/>
              <a:buChar char="•"/>
            </a:pPr>
            <a:r>
              <a:rPr lang="tr-TR" dirty="0"/>
              <a:t>Sonrasında da AVESİS sistemi üzerinden yine kısa bir bilgilendirme ve tanıtım yapıp sunumumuzu sonlandıracak ve varsa soru-cevap bölümüne geçerek toplantımıza son vereceğiz.</a:t>
            </a:r>
          </a:p>
          <a:p>
            <a:pPr marL="171450" indent="-171450">
              <a:buFont typeface="Arial" panose="020B0604020202020204" pitchFamily="34" charset="0"/>
              <a:buChar char="•"/>
            </a:pPr>
            <a:r>
              <a:rPr lang="tr-TR" dirty="0"/>
              <a:t>Tabi sunum esnasında bahsedeceğimiz konuların aslında her biri ayrı birer tartışma konusunu oluşturabilir ancak biz burada bu konulardan kısa kısa bahsederek genel bir bakış açısı kazandırmak istiyoruz.</a:t>
            </a:r>
          </a:p>
          <a:p>
            <a:pPr marL="171450" indent="-171450">
              <a:buFont typeface="Arial" panose="020B0604020202020204" pitchFamily="34" charset="0"/>
              <a:buChar char="•"/>
            </a:pPr>
            <a:endParaRPr lang="tr-TR" dirty="0"/>
          </a:p>
          <a:p>
            <a:pPr marL="171450" indent="-171450">
              <a:buFont typeface="Arial" panose="020B0604020202020204" pitchFamily="34" charset="0"/>
              <a:buChar char="•"/>
            </a:pPr>
            <a:r>
              <a:rPr lang="tr-TR" dirty="0"/>
              <a:t>Sunuma geçmeden önce, davetimizi kırmayıp toplantıya teşrif ettiğiniz için öncelikle teşekkür ediyor, saygılarımı sunuyorum.</a:t>
            </a:r>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1</a:t>
            </a:fld>
            <a:endParaRPr lang="tr-TR"/>
          </a:p>
        </p:txBody>
      </p:sp>
    </p:spTree>
    <p:extLst>
      <p:ext uri="{BB962C8B-B14F-4D97-AF65-F5344CB8AC3E}">
        <p14:creationId xmlns:p14="http://schemas.microsoft.com/office/powerpoint/2010/main" val="3180006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12</a:t>
            </a:fld>
            <a:endParaRPr lang="tr-TR"/>
          </a:p>
        </p:txBody>
      </p:sp>
    </p:spTree>
    <p:extLst>
      <p:ext uri="{BB962C8B-B14F-4D97-AF65-F5344CB8AC3E}">
        <p14:creationId xmlns:p14="http://schemas.microsoft.com/office/powerpoint/2010/main" val="2265283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13</a:t>
            </a:fld>
            <a:endParaRPr lang="tr-TR"/>
          </a:p>
        </p:txBody>
      </p:sp>
    </p:spTree>
    <p:extLst>
      <p:ext uri="{BB962C8B-B14F-4D97-AF65-F5344CB8AC3E}">
        <p14:creationId xmlns:p14="http://schemas.microsoft.com/office/powerpoint/2010/main" val="452881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14</a:t>
            </a:fld>
            <a:endParaRPr lang="tr-TR"/>
          </a:p>
        </p:txBody>
      </p:sp>
    </p:spTree>
    <p:extLst>
      <p:ext uri="{BB962C8B-B14F-4D97-AF65-F5344CB8AC3E}">
        <p14:creationId xmlns:p14="http://schemas.microsoft.com/office/powerpoint/2010/main" val="3766901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15</a:t>
            </a:fld>
            <a:endParaRPr lang="tr-TR"/>
          </a:p>
        </p:txBody>
      </p:sp>
    </p:spTree>
    <p:extLst>
      <p:ext uri="{BB962C8B-B14F-4D97-AF65-F5344CB8AC3E}">
        <p14:creationId xmlns:p14="http://schemas.microsoft.com/office/powerpoint/2010/main" val="4265204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16</a:t>
            </a:fld>
            <a:endParaRPr lang="tr-TR"/>
          </a:p>
        </p:txBody>
      </p:sp>
    </p:spTree>
    <p:extLst>
      <p:ext uri="{BB962C8B-B14F-4D97-AF65-F5344CB8AC3E}">
        <p14:creationId xmlns:p14="http://schemas.microsoft.com/office/powerpoint/2010/main" val="2631597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17</a:t>
            </a:fld>
            <a:endParaRPr lang="tr-TR"/>
          </a:p>
        </p:txBody>
      </p:sp>
    </p:spTree>
    <p:extLst>
      <p:ext uri="{BB962C8B-B14F-4D97-AF65-F5344CB8AC3E}">
        <p14:creationId xmlns:p14="http://schemas.microsoft.com/office/powerpoint/2010/main" val="1966874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21</a:t>
            </a:fld>
            <a:endParaRPr lang="tr-TR"/>
          </a:p>
        </p:txBody>
      </p:sp>
    </p:spTree>
    <p:extLst>
      <p:ext uri="{BB962C8B-B14F-4D97-AF65-F5344CB8AC3E}">
        <p14:creationId xmlns:p14="http://schemas.microsoft.com/office/powerpoint/2010/main" val="3639122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37</a:t>
            </a:fld>
            <a:endParaRPr lang="tr-TR"/>
          </a:p>
        </p:txBody>
      </p:sp>
    </p:spTree>
    <p:extLst>
      <p:ext uri="{BB962C8B-B14F-4D97-AF65-F5344CB8AC3E}">
        <p14:creationId xmlns:p14="http://schemas.microsoft.com/office/powerpoint/2010/main" val="25330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2</a:t>
            </a:fld>
            <a:endParaRPr lang="tr-TR"/>
          </a:p>
        </p:txBody>
      </p:sp>
    </p:spTree>
    <p:extLst>
      <p:ext uri="{BB962C8B-B14F-4D97-AF65-F5344CB8AC3E}">
        <p14:creationId xmlns:p14="http://schemas.microsoft.com/office/powerpoint/2010/main" val="2539499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3</a:t>
            </a:fld>
            <a:endParaRPr lang="tr-TR"/>
          </a:p>
        </p:txBody>
      </p:sp>
    </p:spTree>
    <p:extLst>
      <p:ext uri="{BB962C8B-B14F-4D97-AF65-F5344CB8AC3E}">
        <p14:creationId xmlns:p14="http://schemas.microsoft.com/office/powerpoint/2010/main" val="1353945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4</a:t>
            </a:fld>
            <a:endParaRPr lang="tr-TR"/>
          </a:p>
        </p:txBody>
      </p:sp>
    </p:spTree>
    <p:extLst>
      <p:ext uri="{BB962C8B-B14F-4D97-AF65-F5344CB8AC3E}">
        <p14:creationId xmlns:p14="http://schemas.microsoft.com/office/powerpoint/2010/main" val="1851062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5</a:t>
            </a:fld>
            <a:endParaRPr lang="tr-TR"/>
          </a:p>
        </p:txBody>
      </p:sp>
    </p:spTree>
    <p:extLst>
      <p:ext uri="{BB962C8B-B14F-4D97-AF65-F5344CB8AC3E}">
        <p14:creationId xmlns:p14="http://schemas.microsoft.com/office/powerpoint/2010/main" val="1180110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8</a:t>
            </a:fld>
            <a:endParaRPr lang="tr-TR"/>
          </a:p>
        </p:txBody>
      </p:sp>
    </p:spTree>
    <p:extLst>
      <p:ext uri="{BB962C8B-B14F-4D97-AF65-F5344CB8AC3E}">
        <p14:creationId xmlns:p14="http://schemas.microsoft.com/office/powerpoint/2010/main" val="3708310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9</a:t>
            </a:fld>
            <a:endParaRPr lang="tr-TR"/>
          </a:p>
        </p:txBody>
      </p:sp>
    </p:spTree>
    <p:extLst>
      <p:ext uri="{BB962C8B-B14F-4D97-AF65-F5344CB8AC3E}">
        <p14:creationId xmlns:p14="http://schemas.microsoft.com/office/powerpoint/2010/main" val="1395788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10</a:t>
            </a:fld>
            <a:endParaRPr lang="tr-TR"/>
          </a:p>
        </p:txBody>
      </p:sp>
    </p:spTree>
    <p:extLst>
      <p:ext uri="{BB962C8B-B14F-4D97-AF65-F5344CB8AC3E}">
        <p14:creationId xmlns:p14="http://schemas.microsoft.com/office/powerpoint/2010/main" val="2510886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883C9A53-8B01-4E7E-89B9-EEEB15E373C3}" type="slidenum">
              <a:rPr lang="tr-TR" smtClean="0"/>
              <a:pPr>
                <a:defRPr/>
              </a:pPr>
              <a:t>11</a:t>
            </a:fld>
            <a:endParaRPr lang="tr-TR"/>
          </a:p>
        </p:txBody>
      </p:sp>
    </p:spTree>
    <p:extLst>
      <p:ext uri="{BB962C8B-B14F-4D97-AF65-F5344CB8AC3E}">
        <p14:creationId xmlns:p14="http://schemas.microsoft.com/office/powerpoint/2010/main" val="3592187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A50155-8AEE-4257-BACE-65A5EBD9D9B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lang="tr-TR" dirty="0">
              <a:latin typeface="Calibri" panose="020F0502020204030204" pitchFamily="34" charset="0"/>
              <a:cs typeface="Calibri" panose="020F0502020204030204" pitchFamily="34" charset="0"/>
            </a:endParaRPr>
          </a:p>
        </p:txBody>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3200" spc="-120" baseline="0">
                <a:solidFill>
                  <a:srgbClr val="FFFFFF"/>
                </a:solidFill>
                <a:latin typeface="Calibri" panose="020F0502020204030204" pitchFamily="34" charset="0"/>
                <a:cs typeface="Calibri" panose="020F0502020204030204" pitchFamily="34" charset="0"/>
              </a:defRPr>
            </a:lvl1pPr>
          </a:lstStyle>
          <a:p>
            <a:r>
              <a:rPr lang="tr-TR" dirty="0"/>
              <a:t>Asıl başlık stilini düzenlemek için tıklayın</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1800">
                <a:solidFill>
                  <a:schemeClr val="bg1"/>
                </a:solidFill>
                <a:latin typeface="Calibri" panose="020F0502020204030204" pitchFamily="34" charset="0"/>
                <a:cs typeface="Calibri" panose="020F050202020403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dirty="0"/>
              <a:t>Asıl alt başlık stilini düzenlemek için tıklayın</a:t>
            </a:r>
            <a:endParaRPr lang="en-US" dirty="0"/>
          </a:p>
        </p:txBody>
      </p:sp>
      <p:sp>
        <p:nvSpPr>
          <p:cNvPr id="5" name="Date Placeholder 6">
            <a:extLst>
              <a:ext uri="{FF2B5EF4-FFF2-40B4-BE49-F238E27FC236}">
                <a16:creationId xmlns:a16="http://schemas.microsoft.com/office/drawing/2014/main" id="{F4A009DE-7747-445C-8307-35F45987CEE1}"/>
              </a:ext>
            </a:extLst>
          </p:cNvPr>
          <p:cNvSpPr>
            <a:spLocks noGrp="1"/>
          </p:cNvSpPr>
          <p:nvPr>
            <p:ph type="dt" sz="half" idx="10"/>
          </p:nvPr>
        </p:nvSpPr>
        <p:spPr/>
        <p:txBody>
          <a:bodyPr/>
          <a:lstStyle>
            <a:lvl1pPr>
              <a:defRPr>
                <a:solidFill>
                  <a:srgbClr val="FFFFFF">
                    <a:alpha val="80000"/>
                  </a:srgbClr>
                </a:solidFill>
              </a:defRPr>
            </a:lvl1pPr>
          </a:lstStyle>
          <a:p>
            <a:pPr>
              <a:defRPr/>
            </a:pPr>
            <a:fld id="{894752CA-8CFE-4286-BADD-1B6E1A4E2E94}" type="datetime1">
              <a:rPr lang="tr-TR"/>
              <a:pPr>
                <a:defRPr/>
              </a:pPr>
              <a:t>15.11.2024</a:t>
            </a:fld>
            <a:endParaRPr lang="tr-TR" dirty="0"/>
          </a:p>
        </p:txBody>
      </p:sp>
      <p:sp>
        <p:nvSpPr>
          <p:cNvPr id="6" name="Footer Placeholder 7">
            <a:extLst>
              <a:ext uri="{FF2B5EF4-FFF2-40B4-BE49-F238E27FC236}">
                <a16:creationId xmlns:a16="http://schemas.microsoft.com/office/drawing/2014/main" id="{993B0BE1-9FD0-4319-B103-F8BCB614D942}"/>
              </a:ext>
            </a:extLst>
          </p:cNvPr>
          <p:cNvSpPr>
            <a:spLocks noGrp="1"/>
          </p:cNvSpPr>
          <p:nvPr>
            <p:ph type="ftr" sz="quarter" idx="11"/>
          </p:nvPr>
        </p:nvSpPr>
        <p:spPr/>
        <p:txBody>
          <a:bodyPr/>
          <a:lstStyle>
            <a:lvl1pPr>
              <a:defRPr>
                <a:solidFill>
                  <a:srgbClr val="FFFFFF">
                    <a:alpha val="80000"/>
                  </a:srgbClr>
                </a:solidFill>
              </a:defRPr>
            </a:lvl1pPr>
          </a:lstStyle>
          <a:p>
            <a:pPr>
              <a:defRPr/>
            </a:pPr>
            <a:endParaRPr lang="tr-TR"/>
          </a:p>
        </p:txBody>
      </p:sp>
      <p:sp>
        <p:nvSpPr>
          <p:cNvPr id="7" name="Slide Number Placeholder 8">
            <a:extLst>
              <a:ext uri="{FF2B5EF4-FFF2-40B4-BE49-F238E27FC236}">
                <a16:creationId xmlns:a16="http://schemas.microsoft.com/office/drawing/2014/main" id="{BE89DE4A-D003-403D-B80B-3E2A57A9F4B9}"/>
              </a:ext>
            </a:extLst>
          </p:cNvPr>
          <p:cNvSpPr>
            <a:spLocks noGrp="1"/>
          </p:cNvSpPr>
          <p:nvPr>
            <p:ph type="sldNum" sz="quarter" idx="12"/>
          </p:nvPr>
        </p:nvSpPr>
        <p:spPr/>
        <p:txBody>
          <a:bodyPr/>
          <a:lstStyle>
            <a:lvl1pPr>
              <a:defRPr>
                <a:solidFill>
                  <a:srgbClr val="FFFFFF">
                    <a:alpha val="25000"/>
                  </a:srgbClr>
                </a:solidFill>
              </a:defRPr>
            </a:lvl1pPr>
          </a:lstStyle>
          <a:p>
            <a:pPr>
              <a:defRPr/>
            </a:pPr>
            <a:fld id="{3EF406FD-BC9B-4881-BE1F-C85194667A33}" type="slidenum">
              <a:rPr lang="tr-TR"/>
              <a:pPr>
                <a:defRPr/>
              </a:pPr>
              <a:t>‹#›</a:t>
            </a:fld>
            <a:endParaRPr lang="tr-TR"/>
          </a:p>
        </p:txBody>
      </p:sp>
    </p:spTree>
    <p:extLst>
      <p:ext uri="{BB962C8B-B14F-4D97-AF65-F5344CB8AC3E}">
        <p14:creationId xmlns:p14="http://schemas.microsoft.com/office/powerpoint/2010/main" val="186558919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611A74E7-8B14-4A66-B53C-983F70E0B5AC}" type="datetime1">
              <a:rPr lang="tr-TR"/>
              <a:pPr>
                <a:defRPr/>
              </a:pPr>
              <a:t>15.11.2024</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4FC61643-06E6-4B53-80DF-471FA4EEE307}" type="slidenum">
              <a:rPr lang="tr-TR"/>
              <a:pPr>
                <a:defRPr/>
              </a:pPr>
              <a:t>‹#›</a:t>
            </a:fld>
            <a:endParaRPr lang="tr-TR"/>
          </a:p>
        </p:txBody>
      </p:sp>
    </p:spTree>
    <p:extLst>
      <p:ext uri="{BB962C8B-B14F-4D97-AF65-F5344CB8AC3E}">
        <p14:creationId xmlns:p14="http://schemas.microsoft.com/office/powerpoint/2010/main" val="94942743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011E6BC4-A60D-40E3-939E-9A8CEC938ABF}" type="datetime1">
              <a:rPr lang="tr-TR"/>
              <a:pPr>
                <a:defRPr/>
              </a:pPr>
              <a:t>15.11.2024</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42F0894B-176D-4D61-B359-FBDF61C8FA0A}" type="slidenum">
              <a:rPr lang="tr-TR"/>
              <a:pPr>
                <a:defRPr/>
              </a:pPr>
              <a:t>‹#›</a:t>
            </a:fld>
            <a:endParaRPr lang="tr-TR"/>
          </a:p>
        </p:txBody>
      </p:sp>
    </p:spTree>
    <p:extLst>
      <p:ext uri="{BB962C8B-B14F-4D97-AF65-F5344CB8AC3E}">
        <p14:creationId xmlns:p14="http://schemas.microsoft.com/office/powerpoint/2010/main" val="148653867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A50155-8AEE-4257-BACE-65A5EBD9D9BF}"/>
              </a:ext>
            </a:extLst>
          </p:cNvPr>
          <p:cNvSpPr/>
          <p:nvPr/>
        </p:nvSpPr>
        <p:spPr>
          <a:xfrm>
            <a:off x="0" y="0"/>
            <a:ext cx="12192000" cy="6858000"/>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lang="tr-TR" dirty="0">
              <a:latin typeface="Calibri" panose="020F0502020204030204" pitchFamily="34" charset="0"/>
              <a:cs typeface="Calibri" panose="020F0502020204030204" pitchFamily="34" charset="0"/>
            </a:endParaRPr>
          </a:p>
        </p:txBody>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3200" spc="-120" baseline="0">
                <a:solidFill>
                  <a:srgbClr val="FFFFFF"/>
                </a:solidFill>
                <a:latin typeface="Calibri" panose="020F0502020204030204" pitchFamily="34" charset="0"/>
                <a:cs typeface="Calibri" panose="020F0502020204030204" pitchFamily="34" charset="0"/>
              </a:defRPr>
            </a:lvl1pPr>
          </a:lstStyle>
          <a:p>
            <a:r>
              <a:rPr lang="tr-TR" dirty="0"/>
              <a:t>Asıl başlık stilini düzenlemek için tıklayın</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1800">
                <a:solidFill>
                  <a:schemeClr val="bg1"/>
                </a:solidFill>
                <a:latin typeface="Calibri" panose="020F0502020204030204" pitchFamily="34" charset="0"/>
                <a:cs typeface="Calibri" panose="020F050202020403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dirty="0"/>
              <a:t>Asıl alt başlık stilini düzenlemek için tıklayın</a:t>
            </a:r>
            <a:endParaRPr lang="en-US" dirty="0"/>
          </a:p>
        </p:txBody>
      </p:sp>
      <p:sp>
        <p:nvSpPr>
          <p:cNvPr id="5" name="Date Placeholder 6">
            <a:extLst>
              <a:ext uri="{FF2B5EF4-FFF2-40B4-BE49-F238E27FC236}">
                <a16:creationId xmlns:a16="http://schemas.microsoft.com/office/drawing/2014/main" id="{F4A009DE-7747-445C-8307-35F45987CEE1}"/>
              </a:ext>
            </a:extLst>
          </p:cNvPr>
          <p:cNvSpPr>
            <a:spLocks noGrp="1"/>
          </p:cNvSpPr>
          <p:nvPr>
            <p:ph type="dt" sz="half" idx="10"/>
          </p:nvPr>
        </p:nvSpPr>
        <p:spPr/>
        <p:txBody>
          <a:bodyPr/>
          <a:lstStyle>
            <a:lvl1pPr>
              <a:defRPr>
                <a:solidFill>
                  <a:srgbClr val="FFFFFF">
                    <a:alpha val="80000"/>
                  </a:srgbClr>
                </a:solidFill>
              </a:defRPr>
            </a:lvl1pPr>
          </a:lstStyle>
          <a:p>
            <a:pPr>
              <a:defRPr/>
            </a:pPr>
            <a:fld id="{894752CA-8CFE-4286-BADD-1B6E1A4E2E94}" type="datetime1">
              <a:rPr lang="tr-TR"/>
              <a:pPr>
                <a:defRPr/>
              </a:pPr>
              <a:t>15.11.2024</a:t>
            </a:fld>
            <a:endParaRPr lang="tr-TR" dirty="0"/>
          </a:p>
        </p:txBody>
      </p:sp>
      <p:sp>
        <p:nvSpPr>
          <p:cNvPr id="6" name="Footer Placeholder 7">
            <a:extLst>
              <a:ext uri="{FF2B5EF4-FFF2-40B4-BE49-F238E27FC236}">
                <a16:creationId xmlns:a16="http://schemas.microsoft.com/office/drawing/2014/main" id="{993B0BE1-9FD0-4319-B103-F8BCB614D942}"/>
              </a:ext>
            </a:extLst>
          </p:cNvPr>
          <p:cNvSpPr>
            <a:spLocks noGrp="1"/>
          </p:cNvSpPr>
          <p:nvPr>
            <p:ph type="ftr" sz="quarter" idx="11"/>
          </p:nvPr>
        </p:nvSpPr>
        <p:spPr/>
        <p:txBody>
          <a:bodyPr/>
          <a:lstStyle>
            <a:lvl1pPr>
              <a:defRPr>
                <a:solidFill>
                  <a:srgbClr val="FFFFFF">
                    <a:alpha val="80000"/>
                  </a:srgbClr>
                </a:solidFill>
              </a:defRPr>
            </a:lvl1pPr>
          </a:lstStyle>
          <a:p>
            <a:pPr>
              <a:defRPr/>
            </a:pPr>
            <a:endParaRPr lang="tr-TR"/>
          </a:p>
        </p:txBody>
      </p:sp>
      <p:sp>
        <p:nvSpPr>
          <p:cNvPr id="7" name="Slide Number Placeholder 8">
            <a:extLst>
              <a:ext uri="{FF2B5EF4-FFF2-40B4-BE49-F238E27FC236}">
                <a16:creationId xmlns:a16="http://schemas.microsoft.com/office/drawing/2014/main" id="{BE89DE4A-D003-403D-B80B-3E2A57A9F4B9}"/>
              </a:ext>
            </a:extLst>
          </p:cNvPr>
          <p:cNvSpPr>
            <a:spLocks noGrp="1"/>
          </p:cNvSpPr>
          <p:nvPr>
            <p:ph type="sldNum" sz="quarter" idx="12"/>
          </p:nvPr>
        </p:nvSpPr>
        <p:spPr/>
        <p:txBody>
          <a:bodyPr/>
          <a:lstStyle>
            <a:lvl1pPr>
              <a:defRPr>
                <a:solidFill>
                  <a:srgbClr val="FFFFFF">
                    <a:alpha val="25000"/>
                  </a:srgbClr>
                </a:solidFill>
              </a:defRPr>
            </a:lvl1pPr>
          </a:lstStyle>
          <a:p>
            <a:pPr>
              <a:defRPr/>
            </a:pPr>
            <a:fld id="{3EF406FD-BC9B-4881-BE1F-C85194667A33}" type="slidenum">
              <a:rPr lang="tr-TR"/>
              <a:pPr>
                <a:defRPr/>
              </a:pPr>
              <a:t>‹#›</a:t>
            </a:fld>
            <a:endParaRPr lang="tr-TR"/>
          </a:p>
        </p:txBody>
      </p:sp>
    </p:spTree>
    <p:extLst>
      <p:ext uri="{BB962C8B-B14F-4D97-AF65-F5344CB8AC3E}">
        <p14:creationId xmlns:p14="http://schemas.microsoft.com/office/powerpoint/2010/main" val="88080693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atin typeface="Arial" panose="020B0604020202020204" pitchFamily="34" charset="0"/>
                <a:cs typeface="Arial" panose="020B0604020202020204" pitchFamily="34" charset="0"/>
              </a:defRPr>
            </a:lvl1pPr>
          </a:lstStyle>
          <a:p>
            <a:r>
              <a:rPr lang="tr-TR" dirty="0"/>
              <a:t>Asıl başlık stilini düzenlemek için tıklayın</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CE2B0F14-50C7-4E04-B29A-B3119DB38495}" type="datetime1">
              <a:rPr lang="tr-TR"/>
              <a:pPr>
                <a:defRPr/>
              </a:pPr>
              <a:t>15.11.2024</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31BAF0C6-605F-47B8-BAC7-21782302CA43}" type="slidenum">
              <a:rPr lang="tr-TR"/>
              <a:pPr>
                <a:defRPr/>
              </a:pPr>
              <a:t>‹#›</a:t>
            </a:fld>
            <a:endParaRPr lang="tr-TR"/>
          </a:p>
        </p:txBody>
      </p:sp>
    </p:spTree>
    <p:extLst>
      <p:ext uri="{BB962C8B-B14F-4D97-AF65-F5344CB8AC3E}">
        <p14:creationId xmlns:p14="http://schemas.microsoft.com/office/powerpoint/2010/main" val="313342417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lstStyle>
            <a:lvl1pPr>
              <a:lnSpc>
                <a:spcPct val="80000"/>
              </a:lnSpc>
              <a:defRPr sz="3200" b="0" baseline="0">
                <a:solidFill>
                  <a:schemeClr val="accent1"/>
                </a:solidFill>
                <a:latin typeface="Calibri" panose="020F0502020204030204" pitchFamily="34" charset="0"/>
                <a:cs typeface="Calibri" panose="020F0502020204030204" pitchFamily="34" charset="0"/>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67512" y="4204209"/>
            <a:ext cx="9226296" cy="1645920"/>
          </a:xfrm>
        </p:spPr>
        <p:txBody>
          <a:bodyPr>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lvl1pPr>
              <a:defRPr/>
            </a:lvl1pPr>
          </a:lstStyle>
          <a:p>
            <a:pPr>
              <a:defRPr/>
            </a:pPr>
            <a:fld id="{4AD1D858-BAE5-4941-894F-2EDE101DB3E8}" type="datetime1">
              <a:rPr lang="tr-TR"/>
              <a:pPr>
                <a:defRPr/>
              </a:pPr>
              <a:t>15.11.2024</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2EF65A08-A3E2-453D-850F-6B7A1CEC96ED}" type="slidenum">
              <a:rPr lang="tr-TR"/>
              <a:pPr>
                <a:defRPr/>
              </a:pPr>
              <a:t>‹#›</a:t>
            </a:fld>
            <a:endParaRPr lang="tr-TR"/>
          </a:p>
        </p:txBody>
      </p:sp>
    </p:spTree>
    <p:extLst>
      <p:ext uri="{BB962C8B-B14F-4D97-AF65-F5344CB8AC3E}">
        <p14:creationId xmlns:p14="http://schemas.microsoft.com/office/powerpoint/2010/main" val="44179111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Calibri" panose="020F0502020204030204" pitchFamily="34" charset="0"/>
                <a:cs typeface="Calibri" panose="020F0502020204030204" pitchFamily="34" charset="0"/>
              </a:defRPr>
            </a:lvl1pPr>
          </a:lstStyle>
          <a:p>
            <a:r>
              <a:rPr lang="tr-TR"/>
              <a:t>Asıl başlık stilini düzenlemek için tıklayın</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3F60BD79-1C5D-41E3-8637-14082DE6BA82}" type="datetime1">
              <a:rPr lang="tr-TR"/>
              <a:pPr>
                <a:defRPr/>
              </a:pPr>
              <a:t>15.11.2024</a:t>
            </a:fld>
            <a:endParaRPr lang="tr-TR" dirty="0"/>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9FD81A22-44FC-4836-A618-02DDCD2CFE69}" type="slidenum">
              <a:rPr lang="tr-TR"/>
              <a:pPr>
                <a:defRPr/>
              </a:pPr>
              <a:t>‹#›</a:t>
            </a:fld>
            <a:endParaRPr lang="tr-TR"/>
          </a:p>
        </p:txBody>
      </p:sp>
    </p:spTree>
    <p:extLst>
      <p:ext uri="{BB962C8B-B14F-4D97-AF65-F5344CB8AC3E}">
        <p14:creationId xmlns:p14="http://schemas.microsoft.com/office/powerpoint/2010/main" val="33764494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sz="3200">
                <a:latin typeface="Calibri" panose="020F0502020204030204" pitchFamily="34" charset="0"/>
                <a:cs typeface="Calibri" panose="020F0502020204030204" pitchFamily="34" charset="0"/>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a:t>Asıl metin stillerini düzenle</a:t>
            </a:r>
          </a:p>
        </p:txBody>
      </p:sp>
      <p:sp>
        <p:nvSpPr>
          <p:cNvPr id="4" name="Content Placeholder 3"/>
          <p:cNvSpPr>
            <a:spLocks noGrp="1"/>
          </p:cNvSpPr>
          <p:nvPr>
            <p:ph sz="half" idx="2"/>
          </p:nvPr>
        </p:nvSpPr>
        <p:spPr>
          <a:xfrm>
            <a:off x="676656" y="2753084"/>
            <a:ext cx="4663440" cy="3200400"/>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a:t>Asıl metin stillerini düzenle</a:t>
            </a:r>
          </a:p>
        </p:txBody>
      </p:sp>
      <p:sp>
        <p:nvSpPr>
          <p:cNvPr id="6" name="Content Placeholder 5"/>
          <p:cNvSpPr>
            <a:spLocks noGrp="1"/>
          </p:cNvSpPr>
          <p:nvPr>
            <p:ph sz="quarter" idx="4"/>
          </p:nvPr>
        </p:nvSpPr>
        <p:spPr>
          <a:xfrm>
            <a:off x="6007608" y="2750990"/>
            <a:ext cx="4663440" cy="3200400"/>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C2F4152B-43DC-474D-A7F4-77437CF12A74}" type="datetime1">
              <a:rPr lang="tr-TR"/>
              <a:pPr>
                <a:defRPr/>
              </a:pPr>
              <a:t>15.11.2024</a:t>
            </a:fld>
            <a:endParaRPr lang="tr-TR" dirty="0"/>
          </a:p>
        </p:txBody>
      </p:sp>
      <p:sp>
        <p:nvSpPr>
          <p:cNvPr id="8" name="Footer Placeholder 4"/>
          <p:cNvSpPr>
            <a:spLocks noGrp="1"/>
          </p:cNvSpPr>
          <p:nvPr>
            <p:ph type="ftr" sz="quarter" idx="11"/>
          </p:nvPr>
        </p:nvSpPr>
        <p:spPr/>
        <p:txBody>
          <a:bodyPr/>
          <a:lstStyle>
            <a:lvl1pPr>
              <a:defRPr/>
            </a:lvl1pPr>
          </a:lstStyle>
          <a:p>
            <a:pPr>
              <a:defRPr/>
            </a:pPr>
            <a:endParaRPr lang="tr-TR"/>
          </a:p>
        </p:txBody>
      </p:sp>
      <p:sp>
        <p:nvSpPr>
          <p:cNvPr id="9" name="Slide Number Placeholder 5"/>
          <p:cNvSpPr>
            <a:spLocks noGrp="1"/>
          </p:cNvSpPr>
          <p:nvPr>
            <p:ph type="sldNum" sz="quarter" idx="12"/>
          </p:nvPr>
        </p:nvSpPr>
        <p:spPr/>
        <p:txBody>
          <a:bodyPr/>
          <a:lstStyle>
            <a:lvl1pPr>
              <a:defRPr/>
            </a:lvl1pPr>
          </a:lstStyle>
          <a:p>
            <a:pPr>
              <a:defRPr/>
            </a:pPr>
            <a:fld id="{CC2749EA-FFD6-4612-A4B7-CF013CDEFED4}" type="slidenum">
              <a:rPr lang="tr-TR"/>
              <a:pPr>
                <a:defRPr/>
              </a:pPr>
              <a:t>‹#›</a:t>
            </a:fld>
            <a:endParaRPr lang="tr-TR"/>
          </a:p>
        </p:txBody>
      </p:sp>
    </p:spTree>
    <p:extLst>
      <p:ext uri="{BB962C8B-B14F-4D97-AF65-F5344CB8AC3E}">
        <p14:creationId xmlns:p14="http://schemas.microsoft.com/office/powerpoint/2010/main" val="24427800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sz="3200">
                <a:latin typeface="Calibri" panose="020F0502020204030204" pitchFamily="34" charset="0"/>
                <a:cs typeface="Calibri" panose="020F0502020204030204" pitchFamily="34" charset="0"/>
              </a:defRPr>
            </a:lvl1pPr>
          </a:lstStyle>
          <a:p>
            <a:r>
              <a:rPr lang="tr-TR" dirty="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8E6FBB36-55E1-43D2-ACD4-11530408B5CD}" type="datetime1">
              <a:rPr lang="tr-TR"/>
              <a:pPr>
                <a:defRPr/>
              </a:pPr>
              <a:t>15.11.2024</a:t>
            </a:fld>
            <a:endParaRPr lang="tr-TR" dirty="0"/>
          </a:p>
        </p:txBody>
      </p:sp>
      <p:sp>
        <p:nvSpPr>
          <p:cNvPr id="4" name="Footer Placeholder 4"/>
          <p:cNvSpPr>
            <a:spLocks noGrp="1"/>
          </p:cNvSpPr>
          <p:nvPr>
            <p:ph type="ftr" sz="quarter" idx="11"/>
          </p:nvPr>
        </p:nvSpPr>
        <p:spPr/>
        <p:txBody>
          <a:bodyPr/>
          <a:lstStyle>
            <a:lvl1pPr>
              <a:defRPr/>
            </a:lvl1pPr>
          </a:lstStyle>
          <a:p>
            <a:pPr>
              <a:defRPr/>
            </a:pPr>
            <a:endParaRPr lang="tr-TR"/>
          </a:p>
        </p:txBody>
      </p:sp>
      <p:sp>
        <p:nvSpPr>
          <p:cNvPr id="5" name="Slide Number Placeholder 5"/>
          <p:cNvSpPr>
            <a:spLocks noGrp="1"/>
          </p:cNvSpPr>
          <p:nvPr>
            <p:ph type="sldNum" sz="quarter" idx="12"/>
          </p:nvPr>
        </p:nvSpPr>
        <p:spPr/>
        <p:txBody>
          <a:bodyPr/>
          <a:lstStyle>
            <a:lvl1pPr>
              <a:defRPr/>
            </a:lvl1pPr>
          </a:lstStyle>
          <a:p>
            <a:pPr>
              <a:defRPr/>
            </a:pPr>
            <a:fld id="{5550F571-1756-4AA2-8457-B4023C60BA48}" type="slidenum">
              <a:rPr lang="tr-TR"/>
              <a:pPr>
                <a:defRPr/>
              </a:pPr>
              <a:t>‹#›</a:t>
            </a:fld>
            <a:endParaRPr lang="tr-TR"/>
          </a:p>
        </p:txBody>
      </p:sp>
    </p:spTree>
    <p:extLst>
      <p:ext uri="{BB962C8B-B14F-4D97-AF65-F5344CB8AC3E}">
        <p14:creationId xmlns:p14="http://schemas.microsoft.com/office/powerpoint/2010/main" val="109927298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E33E32-5E82-44E2-B1F6-9C2B4C6F1DA2}" type="datetime1">
              <a:rPr lang="tr-TR"/>
              <a:pPr>
                <a:defRPr/>
              </a:pPr>
              <a:t>15.11.2024</a:t>
            </a:fld>
            <a:endParaRPr lang="tr-TR" dirty="0"/>
          </a:p>
        </p:txBody>
      </p:sp>
      <p:sp>
        <p:nvSpPr>
          <p:cNvPr id="3" name="Footer Placeholder 4"/>
          <p:cNvSpPr>
            <a:spLocks noGrp="1"/>
          </p:cNvSpPr>
          <p:nvPr>
            <p:ph type="ftr" sz="quarter" idx="11"/>
          </p:nvPr>
        </p:nvSpPr>
        <p:spPr/>
        <p:txBody>
          <a:bodyPr/>
          <a:lstStyle>
            <a:lvl1pPr>
              <a:defRPr/>
            </a:lvl1pPr>
          </a:lstStyle>
          <a:p>
            <a:pPr>
              <a:defRPr/>
            </a:pPr>
            <a:endParaRPr lang="tr-TR"/>
          </a:p>
        </p:txBody>
      </p:sp>
      <p:sp>
        <p:nvSpPr>
          <p:cNvPr id="4" name="Slide Number Placeholder 5"/>
          <p:cNvSpPr>
            <a:spLocks noGrp="1"/>
          </p:cNvSpPr>
          <p:nvPr>
            <p:ph type="sldNum" sz="quarter" idx="12"/>
          </p:nvPr>
        </p:nvSpPr>
        <p:spPr/>
        <p:txBody>
          <a:bodyPr/>
          <a:lstStyle>
            <a:lvl1pPr>
              <a:defRPr/>
            </a:lvl1pPr>
          </a:lstStyle>
          <a:p>
            <a:pPr>
              <a:defRPr/>
            </a:pPr>
            <a:fld id="{187DE9C7-F6B2-4203-9DE6-22B30990B7F6}" type="slidenum">
              <a:rPr lang="tr-TR"/>
              <a:pPr>
                <a:defRPr/>
              </a:pPr>
              <a:t>‹#›</a:t>
            </a:fld>
            <a:endParaRPr lang="tr-TR"/>
          </a:p>
        </p:txBody>
      </p:sp>
    </p:spTree>
    <p:extLst>
      <p:ext uri="{BB962C8B-B14F-4D97-AF65-F5344CB8AC3E}">
        <p14:creationId xmlns:p14="http://schemas.microsoft.com/office/powerpoint/2010/main" val="252066267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49AC54DB-D11F-4A5E-A1D7-FA789C670EC4}"/>
              </a:ext>
            </a:extLst>
          </p:cNvPr>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2800">
                <a:solidFill>
                  <a:srgbClr val="FFFFFF"/>
                </a:solidFill>
                <a:latin typeface="Calibri" panose="020F0502020204030204" pitchFamily="34" charset="0"/>
                <a:cs typeface="Calibri" panose="020F0502020204030204" pitchFamily="34" charset="0"/>
              </a:defRPr>
            </a:lvl1pPr>
          </a:lstStyle>
          <a:p>
            <a:r>
              <a:rPr lang="tr-TR" dirty="0"/>
              <a:t>Asıl başlık stilini düzenlemek için tıklayın</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6" name="Date Placeholder 4">
            <a:extLst>
              <a:ext uri="{FF2B5EF4-FFF2-40B4-BE49-F238E27FC236}">
                <a16:creationId xmlns:a16="http://schemas.microsoft.com/office/drawing/2014/main" id="{AC8F2885-537B-406A-9509-3649BAEB8D89}"/>
              </a:ext>
            </a:extLst>
          </p:cNvPr>
          <p:cNvSpPr>
            <a:spLocks noGrp="1"/>
          </p:cNvSpPr>
          <p:nvPr>
            <p:ph type="dt" sz="half" idx="10"/>
          </p:nvPr>
        </p:nvSpPr>
        <p:spPr/>
        <p:txBody>
          <a:bodyPr/>
          <a:lstStyle>
            <a:lvl1pPr>
              <a:defRPr/>
            </a:lvl1pPr>
          </a:lstStyle>
          <a:p>
            <a:pPr>
              <a:defRPr/>
            </a:pPr>
            <a:fld id="{15555CFC-D79E-4D44-A29E-2A8C600EB1A4}" type="datetime1">
              <a:rPr lang="tr-TR"/>
              <a:pPr>
                <a:defRPr/>
              </a:pPr>
              <a:t>15.11.2024</a:t>
            </a:fld>
            <a:endParaRPr lang="tr-TR" dirty="0"/>
          </a:p>
        </p:txBody>
      </p:sp>
      <p:sp>
        <p:nvSpPr>
          <p:cNvPr id="7" name="Footer Placeholder 5">
            <a:extLst>
              <a:ext uri="{FF2B5EF4-FFF2-40B4-BE49-F238E27FC236}">
                <a16:creationId xmlns:a16="http://schemas.microsoft.com/office/drawing/2014/main" id="{3C949299-0D70-46DA-BC71-D917CFE8E159}"/>
              </a:ext>
            </a:extLst>
          </p:cNvPr>
          <p:cNvSpPr>
            <a:spLocks noGrp="1"/>
          </p:cNvSpPr>
          <p:nvPr>
            <p:ph type="ftr" sz="quarter" idx="11"/>
          </p:nvPr>
        </p:nvSpPr>
        <p:spPr/>
        <p:txBody>
          <a:bodyPr/>
          <a:lstStyle>
            <a:lvl1pPr>
              <a:defRPr/>
            </a:lvl1pPr>
          </a:lstStyle>
          <a:p>
            <a:pPr>
              <a:defRPr/>
            </a:pPr>
            <a:endParaRPr lang="tr-TR"/>
          </a:p>
        </p:txBody>
      </p:sp>
      <p:sp>
        <p:nvSpPr>
          <p:cNvPr id="8" name="Slide Number Placeholder 6">
            <a:extLst>
              <a:ext uri="{FF2B5EF4-FFF2-40B4-BE49-F238E27FC236}">
                <a16:creationId xmlns:a16="http://schemas.microsoft.com/office/drawing/2014/main" id="{5D4EB219-E689-4A68-BD29-4D7F441F4B17}"/>
              </a:ext>
            </a:extLst>
          </p:cNvPr>
          <p:cNvSpPr>
            <a:spLocks noGrp="1"/>
          </p:cNvSpPr>
          <p:nvPr>
            <p:ph type="sldNum" sz="quarter" idx="12"/>
          </p:nvPr>
        </p:nvSpPr>
        <p:spPr/>
        <p:txBody>
          <a:bodyPr/>
          <a:lstStyle>
            <a:lvl1pPr>
              <a:defRPr>
                <a:solidFill>
                  <a:srgbClr val="FFFFFF">
                    <a:alpha val="20000"/>
                  </a:srgbClr>
                </a:solidFill>
              </a:defRPr>
            </a:lvl1pPr>
          </a:lstStyle>
          <a:p>
            <a:pPr>
              <a:defRPr/>
            </a:pPr>
            <a:fld id="{CA2F1497-22F4-42B6-980B-4040AC2912D3}" type="slidenum">
              <a:rPr lang="tr-TR"/>
              <a:pPr>
                <a:defRPr/>
              </a:pPr>
              <a:t>‹#›</a:t>
            </a:fld>
            <a:endParaRPr lang="tr-TR"/>
          </a:p>
        </p:txBody>
      </p:sp>
    </p:spTree>
    <p:extLst>
      <p:ext uri="{BB962C8B-B14F-4D97-AF65-F5344CB8AC3E}">
        <p14:creationId xmlns:p14="http://schemas.microsoft.com/office/powerpoint/2010/main" val="1137519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atin typeface="Arial" panose="020B0604020202020204" pitchFamily="34" charset="0"/>
                <a:cs typeface="Arial" panose="020B0604020202020204" pitchFamily="34" charset="0"/>
              </a:defRPr>
            </a:lvl1pPr>
          </a:lstStyle>
          <a:p>
            <a:r>
              <a:rPr lang="tr-TR" dirty="0"/>
              <a:t>Asıl başlık stilini düzenlemek için tıklayın</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CE2B0F14-50C7-4E04-B29A-B3119DB38495}" type="datetime1">
              <a:rPr lang="tr-TR"/>
              <a:pPr>
                <a:defRPr/>
              </a:pPr>
              <a:t>15.11.2024</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31BAF0C6-605F-47B8-BAC7-21782302CA43}" type="slidenum">
              <a:rPr lang="tr-TR"/>
              <a:pPr>
                <a:defRPr/>
              </a:pPr>
              <a:t>‹#›</a:t>
            </a:fld>
            <a:endParaRPr lang="tr-TR"/>
          </a:p>
        </p:txBody>
      </p:sp>
    </p:spTree>
    <p:extLst>
      <p:ext uri="{BB962C8B-B14F-4D97-AF65-F5344CB8AC3E}">
        <p14:creationId xmlns:p14="http://schemas.microsoft.com/office/powerpoint/2010/main" val="65452216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lstStyle>
            <a:lvl1pPr>
              <a:defRPr sz="2800" b="0">
                <a:solidFill>
                  <a:srgbClr val="FFFFFF"/>
                </a:solidFill>
                <a:latin typeface="Calibri" panose="020F0502020204030204" pitchFamily="34" charset="0"/>
                <a:cs typeface="Calibri" panose="020F0502020204030204" pitchFamily="34" charset="0"/>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rtlCol="0">
            <a:normAutofit/>
          </a:bodyPr>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a:t>Resim eklemek için simgeye tıklayın</a:t>
            </a:r>
            <a:endParaRPr lang="en-US" noProof="0"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11">
            <a:extLst>
              <a:ext uri="{FF2B5EF4-FFF2-40B4-BE49-F238E27FC236}">
                <a16:creationId xmlns:a16="http://schemas.microsoft.com/office/drawing/2014/main" id="{8A8588F9-E680-4E9F-A24F-B88F7EB6D13D}"/>
              </a:ext>
            </a:extLst>
          </p:cNvPr>
          <p:cNvSpPr>
            <a:spLocks noGrp="1"/>
          </p:cNvSpPr>
          <p:nvPr>
            <p:ph type="dt" sz="half" idx="10"/>
          </p:nvPr>
        </p:nvSpPr>
        <p:spPr/>
        <p:txBody>
          <a:bodyPr/>
          <a:lstStyle>
            <a:lvl1pPr>
              <a:defRPr>
                <a:solidFill>
                  <a:srgbClr val="FFFFFF">
                    <a:alpha val="80000"/>
                  </a:srgbClr>
                </a:solidFill>
              </a:defRPr>
            </a:lvl1pPr>
          </a:lstStyle>
          <a:p>
            <a:pPr>
              <a:defRPr/>
            </a:pPr>
            <a:fld id="{4485D876-9335-4A15-9C2F-8DB73A97666F}" type="datetime1">
              <a:rPr lang="tr-TR"/>
              <a:pPr>
                <a:defRPr/>
              </a:pPr>
              <a:t>15.11.2024</a:t>
            </a:fld>
            <a:endParaRPr lang="tr-TR" dirty="0"/>
          </a:p>
        </p:txBody>
      </p:sp>
      <p:sp>
        <p:nvSpPr>
          <p:cNvPr id="6" name="Footer Placeholder 12">
            <a:extLst>
              <a:ext uri="{FF2B5EF4-FFF2-40B4-BE49-F238E27FC236}">
                <a16:creationId xmlns:a16="http://schemas.microsoft.com/office/drawing/2014/main" id="{BEF3CA9C-38C2-4F4C-8B08-FC59468AC190}"/>
              </a:ext>
            </a:extLst>
          </p:cNvPr>
          <p:cNvSpPr>
            <a:spLocks noGrp="1"/>
          </p:cNvSpPr>
          <p:nvPr>
            <p:ph type="ftr" sz="quarter" idx="11"/>
          </p:nvPr>
        </p:nvSpPr>
        <p:spPr/>
        <p:txBody>
          <a:bodyPr/>
          <a:lstStyle>
            <a:lvl1pPr>
              <a:defRPr>
                <a:solidFill>
                  <a:srgbClr val="FFFFFF">
                    <a:alpha val="80000"/>
                  </a:srgbClr>
                </a:solidFill>
              </a:defRPr>
            </a:lvl1pPr>
          </a:lstStyle>
          <a:p>
            <a:pPr>
              <a:defRPr/>
            </a:pPr>
            <a:endParaRPr lang="tr-TR"/>
          </a:p>
        </p:txBody>
      </p:sp>
      <p:sp>
        <p:nvSpPr>
          <p:cNvPr id="7" name="Slide Number Placeholder 13">
            <a:extLst>
              <a:ext uri="{FF2B5EF4-FFF2-40B4-BE49-F238E27FC236}">
                <a16:creationId xmlns:a16="http://schemas.microsoft.com/office/drawing/2014/main" id="{6B436A4A-1222-4F2B-9C38-8928F4A4069A}"/>
              </a:ext>
            </a:extLst>
          </p:cNvPr>
          <p:cNvSpPr>
            <a:spLocks noGrp="1"/>
          </p:cNvSpPr>
          <p:nvPr>
            <p:ph type="sldNum" sz="quarter" idx="12"/>
          </p:nvPr>
        </p:nvSpPr>
        <p:spPr/>
        <p:txBody>
          <a:bodyPr/>
          <a:lstStyle>
            <a:lvl1pPr>
              <a:defRPr>
                <a:solidFill>
                  <a:srgbClr val="FFFFFF">
                    <a:alpha val="25000"/>
                  </a:srgbClr>
                </a:solidFill>
              </a:defRPr>
            </a:lvl1pPr>
          </a:lstStyle>
          <a:p>
            <a:pPr>
              <a:defRPr/>
            </a:pPr>
            <a:fld id="{945EEC8F-187A-4714-A1F8-CC32834B8193}" type="slidenum">
              <a:rPr lang="tr-TR"/>
              <a:pPr>
                <a:defRPr/>
              </a:pPr>
              <a:t>‹#›</a:t>
            </a:fld>
            <a:endParaRPr lang="tr-TR"/>
          </a:p>
        </p:txBody>
      </p:sp>
    </p:spTree>
    <p:extLst>
      <p:ext uri="{BB962C8B-B14F-4D97-AF65-F5344CB8AC3E}">
        <p14:creationId xmlns:p14="http://schemas.microsoft.com/office/powerpoint/2010/main" val="547327775"/>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611A74E7-8B14-4A66-B53C-983F70E0B5AC}" type="datetime1">
              <a:rPr lang="tr-TR"/>
              <a:pPr>
                <a:defRPr/>
              </a:pPr>
              <a:t>15.11.2024</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4FC61643-06E6-4B53-80DF-471FA4EEE307}" type="slidenum">
              <a:rPr lang="tr-TR"/>
              <a:pPr>
                <a:defRPr/>
              </a:pPr>
              <a:t>‹#›</a:t>
            </a:fld>
            <a:endParaRPr lang="tr-TR"/>
          </a:p>
        </p:txBody>
      </p:sp>
    </p:spTree>
    <p:extLst>
      <p:ext uri="{BB962C8B-B14F-4D97-AF65-F5344CB8AC3E}">
        <p14:creationId xmlns:p14="http://schemas.microsoft.com/office/powerpoint/2010/main" val="62327527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011E6BC4-A60D-40E3-939E-9A8CEC938ABF}" type="datetime1">
              <a:rPr lang="tr-TR"/>
              <a:pPr>
                <a:defRPr/>
              </a:pPr>
              <a:t>15.11.2024</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42F0894B-176D-4D61-B359-FBDF61C8FA0A}" type="slidenum">
              <a:rPr lang="tr-TR"/>
              <a:pPr>
                <a:defRPr/>
              </a:pPr>
              <a:t>‹#›</a:t>
            </a:fld>
            <a:endParaRPr lang="tr-TR"/>
          </a:p>
        </p:txBody>
      </p:sp>
    </p:spTree>
    <p:extLst>
      <p:ext uri="{BB962C8B-B14F-4D97-AF65-F5344CB8AC3E}">
        <p14:creationId xmlns:p14="http://schemas.microsoft.com/office/powerpoint/2010/main" val="535077893"/>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00" b="1" i="0" u="heavy">
                <a:solidFill>
                  <a:srgbClr val="FF0000"/>
                </a:solidFill>
                <a:latin typeface="Arial"/>
                <a:cs typeface="Arial"/>
              </a:defRPr>
            </a:lvl1pPr>
          </a:lstStyle>
          <a:p>
            <a:endParaRPr/>
          </a:p>
        </p:txBody>
      </p:sp>
      <p:sp>
        <p:nvSpPr>
          <p:cNvPr id="3" name="Holder 3"/>
          <p:cNvSpPr>
            <a:spLocks noGrp="1"/>
          </p:cNvSpPr>
          <p:nvPr>
            <p:ph sz="half" idx="2"/>
          </p:nvPr>
        </p:nvSpPr>
        <p:spPr>
          <a:xfrm>
            <a:off x="1456436" y="1628394"/>
            <a:ext cx="3953510" cy="4432935"/>
          </a:xfrm>
          <a:prstGeom prst="rect">
            <a:avLst/>
          </a:prstGeom>
        </p:spPr>
        <p:txBody>
          <a:bodyPr wrap="square" lIns="0" tIns="0" rIns="0" bIns="0">
            <a:spAutoFit/>
          </a:bodyPr>
          <a:lstStyle>
            <a:lvl1pPr>
              <a:defRPr sz="1100" b="1" i="0">
                <a:solidFill>
                  <a:srgbClr val="001F5F"/>
                </a:solidFill>
                <a:latin typeface="Arial"/>
                <a:cs typeface="Arial"/>
              </a:defRPr>
            </a:lvl1pPr>
          </a:lstStyle>
          <a:p>
            <a:endParaRPr/>
          </a:p>
        </p:txBody>
      </p:sp>
      <p:sp>
        <p:nvSpPr>
          <p:cNvPr id="4" name="Holder 4"/>
          <p:cNvSpPr>
            <a:spLocks noGrp="1"/>
          </p:cNvSpPr>
          <p:nvPr>
            <p:ph sz="half" idx="3"/>
          </p:nvPr>
        </p:nvSpPr>
        <p:spPr>
          <a:xfrm>
            <a:off x="7401814" y="1835912"/>
            <a:ext cx="3646170" cy="3678554"/>
          </a:xfrm>
          <a:prstGeom prst="rect">
            <a:avLst/>
          </a:prstGeom>
        </p:spPr>
        <p:txBody>
          <a:bodyPr wrap="square" lIns="0" tIns="0" rIns="0" bIns="0">
            <a:spAutoFit/>
          </a:bodyPr>
          <a:lstStyle>
            <a:lvl1pPr>
              <a:defRPr sz="1100" b="1" i="0">
                <a:solidFill>
                  <a:srgbClr val="001F5F"/>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79219118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3C45-CAFC-4E73-B9D2-737336AECA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DA00EC-1B3E-43FB-98BE-72FE83EC1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F0A267-4112-4875-A3C3-D13A12923DAA}"/>
              </a:ext>
            </a:extLst>
          </p:cNvPr>
          <p:cNvSpPr>
            <a:spLocks noGrp="1"/>
          </p:cNvSpPr>
          <p:nvPr>
            <p:ph type="dt" sz="half" idx="10"/>
          </p:nvPr>
        </p:nvSpPr>
        <p:spPr/>
        <p:txBody>
          <a:bodyPr/>
          <a:lstStyle/>
          <a:p>
            <a:fld id="{2E9F0D8A-25A9-4421-BE29-D34493E3EF3D}" type="datetimeFigureOut">
              <a:rPr lang="en-US" smtClean="0"/>
              <a:pPr/>
              <a:t>11/15/24</a:t>
            </a:fld>
            <a:endParaRPr lang="en-US"/>
          </a:p>
        </p:txBody>
      </p:sp>
      <p:sp>
        <p:nvSpPr>
          <p:cNvPr id="5" name="Footer Placeholder 4">
            <a:extLst>
              <a:ext uri="{FF2B5EF4-FFF2-40B4-BE49-F238E27FC236}">
                <a16:creationId xmlns:a16="http://schemas.microsoft.com/office/drawing/2014/main" id="{FEC51157-9AFE-4711-944A-63CFCE8A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50D3CE-BB69-47EE-A440-17C149D01073}"/>
              </a:ext>
            </a:extLst>
          </p:cNvPr>
          <p:cNvSpPr>
            <a:spLocks noGrp="1"/>
          </p:cNvSpPr>
          <p:nvPr>
            <p:ph type="sldNum" sz="quarter" idx="12"/>
          </p:nvPr>
        </p:nvSpPr>
        <p:spPr/>
        <p:txBody>
          <a:bodyPr/>
          <a:lstStyle/>
          <a:p>
            <a:fld id="{8332BA6F-670A-4817-B62E-81DE00774F96}" type="slidenum">
              <a:rPr lang="en-US" smtClean="0"/>
              <a:pPr/>
              <a:t>‹#›</a:t>
            </a:fld>
            <a:endParaRPr lang="en-US"/>
          </a:p>
        </p:txBody>
      </p:sp>
    </p:spTree>
    <p:extLst>
      <p:ext uri="{BB962C8B-B14F-4D97-AF65-F5344CB8AC3E}">
        <p14:creationId xmlns:p14="http://schemas.microsoft.com/office/powerpoint/2010/main" val="361745873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A1CA4-6234-4D81-9F84-AF2F6FB019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CFE38F-61DA-4999-88A4-70887C6E94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6142-EE02-4B7D-B22D-909C649E0BCF}"/>
              </a:ext>
            </a:extLst>
          </p:cNvPr>
          <p:cNvSpPr>
            <a:spLocks noGrp="1"/>
          </p:cNvSpPr>
          <p:nvPr>
            <p:ph type="dt" sz="half" idx="10"/>
          </p:nvPr>
        </p:nvSpPr>
        <p:spPr/>
        <p:txBody>
          <a:bodyPr/>
          <a:lstStyle/>
          <a:p>
            <a:fld id="{2E9F0D8A-25A9-4421-BE29-D34493E3EF3D}" type="datetimeFigureOut">
              <a:rPr lang="en-US" smtClean="0"/>
              <a:pPr/>
              <a:t>11/15/24</a:t>
            </a:fld>
            <a:endParaRPr lang="en-US"/>
          </a:p>
        </p:txBody>
      </p:sp>
      <p:sp>
        <p:nvSpPr>
          <p:cNvPr id="5" name="Footer Placeholder 4">
            <a:extLst>
              <a:ext uri="{FF2B5EF4-FFF2-40B4-BE49-F238E27FC236}">
                <a16:creationId xmlns:a16="http://schemas.microsoft.com/office/drawing/2014/main" id="{4A6FD2C8-743B-4AC1-8A24-EB206C70B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69809-3657-4A4B-AE67-3BE2861A925B}"/>
              </a:ext>
            </a:extLst>
          </p:cNvPr>
          <p:cNvSpPr>
            <a:spLocks noGrp="1"/>
          </p:cNvSpPr>
          <p:nvPr>
            <p:ph type="sldNum" sz="quarter" idx="12"/>
          </p:nvPr>
        </p:nvSpPr>
        <p:spPr/>
        <p:txBody>
          <a:bodyPr/>
          <a:lstStyle/>
          <a:p>
            <a:fld id="{8332BA6F-670A-4817-B62E-81DE00774F96}" type="slidenum">
              <a:rPr lang="en-US" smtClean="0"/>
              <a:pPr/>
              <a:t>‹#›</a:t>
            </a:fld>
            <a:endParaRPr lang="en-US"/>
          </a:p>
        </p:txBody>
      </p:sp>
    </p:spTree>
    <p:extLst>
      <p:ext uri="{BB962C8B-B14F-4D97-AF65-F5344CB8AC3E}">
        <p14:creationId xmlns:p14="http://schemas.microsoft.com/office/powerpoint/2010/main" val="197108408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AEC3-04CC-499A-9D73-1E2846AE76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A5F50B-E81D-47F4-A527-FD226C9BBA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2F45FF-910E-42E6-9367-68EE187AFF37}"/>
              </a:ext>
            </a:extLst>
          </p:cNvPr>
          <p:cNvSpPr>
            <a:spLocks noGrp="1"/>
          </p:cNvSpPr>
          <p:nvPr>
            <p:ph type="dt" sz="half" idx="10"/>
          </p:nvPr>
        </p:nvSpPr>
        <p:spPr/>
        <p:txBody>
          <a:bodyPr/>
          <a:lstStyle/>
          <a:p>
            <a:fld id="{2E9F0D8A-25A9-4421-BE29-D34493E3EF3D}" type="datetimeFigureOut">
              <a:rPr lang="en-US" smtClean="0"/>
              <a:pPr/>
              <a:t>11/15/24</a:t>
            </a:fld>
            <a:endParaRPr lang="en-US"/>
          </a:p>
        </p:txBody>
      </p:sp>
      <p:sp>
        <p:nvSpPr>
          <p:cNvPr id="5" name="Footer Placeholder 4">
            <a:extLst>
              <a:ext uri="{FF2B5EF4-FFF2-40B4-BE49-F238E27FC236}">
                <a16:creationId xmlns:a16="http://schemas.microsoft.com/office/drawing/2014/main" id="{3255A7AC-3602-43C7-BE38-89A3B458CD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C8669-6E5E-4FBE-9E2F-F29CE5D7932E}"/>
              </a:ext>
            </a:extLst>
          </p:cNvPr>
          <p:cNvSpPr>
            <a:spLocks noGrp="1"/>
          </p:cNvSpPr>
          <p:nvPr>
            <p:ph type="sldNum" sz="quarter" idx="12"/>
          </p:nvPr>
        </p:nvSpPr>
        <p:spPr/>
        <p:txBody>
          <a:bodyPr/>
          <a:lstStyle/>
          <a:p>
            <a:fld id="{8332BA6F-670A-4817-B62E-81DE00774F96}" type="slidenum">
              <a:rPr lang="en-US" smtClean="0"/>
              <a:pPr/>
              <a:t>‹#›</a:t>
            </a:fld>
            <a:endParaRPr lang="en-US"/>
          </a:p>
        </p:txBody>
      </p:sp>
    </p:spTree>
    <p:extLst>
      <p:ext uri="{BB962C8B-B14F-4D97-AF65-F5344CB8AC3E}">
        <p14:creationId xmlns:p14="http://schemas.microsoft.com/office/powerpoint/2010/main" val="157151281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2184-9949-4513-8AD6-628C4D846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47D281-3BDC-4310-A8AA-23DFF39C14A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D6A69-979E-45F1-A2C7-F3FE4C554E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60C416-F54A-4622-8D74-6D16F3CA630C}"/>
              </a:ext>
            </a:extLst>
          </p:cNvPr>
          <p:cNvSpPr>
            <a:spLocks noGrp="1"/>
          </p:cNvSpPr>
          <p:nvPr>
            <p:ph type="dt" sz="half" idx="10"/>
          </p:nvPr>
        </p:nvSpPr>
        <p:spPr/>
        <p:txBody>
          <a:bodyPr/>
          <a:lstStyle/>
          <a:p>
            <a:fld id="{2E9F0D8A-25A9-4421-BE29-D34493E3EF3D}" type="datetimeFigureOut">
              <a:rPr lang="en-US" smtClean="0"/>
              <a:pPr/>
              <a:t>11/15/24</a:t>
            </a:fld>
            <a:endParaRPr lang="en-US"/>
          </a:p>
        </p:txBody>
      </p:sp>
      <p:sp>
        <p:nvSpPr>
          <p:cNvPr id="6" name="Footer Placeholder 5">
            <a:extLst>
              <a:ext uri="{FF2B5EF4-FFF2-40B4-BE49-F238E27FC236}">
                <a16:creationId xmlns:a16="http://schemas.microsoft.com/office/drawing/2014/main" id="{6401D1EC-48E8-4EAF-80BB-7063929022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422CE-584D-4ACF-9436-CDA124827E9D}"/>
              </a:ext>
            </a:extLst>
          </p:cNvPr>
          <p:cNvSpPr>
            <a:spLocks noGrp="1"/>
          </p:cNvSpPr>
          <p:nvPr>
            <p:ph type="sldNum" sz="quarter" idx="12"/>
          </p:nvPr>
        </p:nvSpPr>
        <p:spPr/>
        <p:txBody>
          <a:bodyPr/>
          <a:lstStyle/>
          <a:p>
            <a:fld id="{8332BA6F-670A-4817-B62E-81DE00774F96}" type="slidenum">
              <a:rPr lang="en-US" smtClean="0"/>
              <a:pPr/>
              <a:t>‹#›</a:t>
            </a:fld>
            <a:endParaRPr lang="en-US"/>
          </a:p>
        </p:txBody>
      </p:sp>
    </p:spTree>
    <p:extLst>
      <p:ext uri="{BB962C8B-B14F-4D97-AF65-F5344CB8AC3E}">
        <p14:creationId xmlns:p14="http://schemas.microsoft.com/office/powerpoint/2010/main" val="152258672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906D-A633-4C65-9B03-2B5ABF284F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73F7D6-D51F-458B-8B3B-670C0DADB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73BDFB-0EC2-40DE-AA0D-AF8F9920F06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15F6ED-7173-4374-933B-2DB27674C9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62BFFBA-6480-4216-A6F2-748A8D24185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6365CF-F4BF-43DD-81AB-0E89A4E1E9E1}"/>
              </a:ext>
            </a:extLst>
          </p:cNvPr>
          <p:cNvSpPr>
            <a:spLocks noGrp="1"/>
          </p:cNvSpPr>
          <p:nvPr>
            <p:ph type="dt" sz="half" idx="10"/>
          </p:nvPr>
        </p:nvSpPr>
        <p:spPr/>
        <p:txBody>
          <a:bodyPr/>
          <a:lstStyle/>
          <a:p>
            <a:fld id="{2E9F0D8A-25A9-4421-BE29-D34493E3EF3D}" type="datetimeFigureOut">
              <a:rPr lang="en-US" smtClean="0"/>
              <a:pPr/>
              <a:t>11/15/24</a:t>
            </a:fld>
            <a:endParaRPr lang="en-US"/>
          </a:p>
        </p:txBody>
      </p:sp>
      <p:sp>
        <p:nvSpPr>
          <p:cNvPr id="8" name="Footer Placeholder 7">
            <a:extLst>
              <a:ext uri="{FF2B5EF4-FFF2-40B4-BE49-F238E27FC236}">
                <a16:creationId xmlns:a16="http://schemas.microsoft.com/office/drawing/2014/main" id="{ABB0B87B-7A0B-411F-A48E-E74862CE00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83CFE2-BE32-4816-A720-7523F4085F33}"/>
              </a:ext>
            </a:extLst>
          </p:cNvPr>
          <p:cNvSpPr>
            <a:spLocks noGrp="1"/>
          </p:cNvSpPr>
          <p:nvPr>
            <p:ph type="sldNum" sz="quarter" idx="12"/>
          </p:nvPr>
        </p:nvSpPr>
        <p:spPr/>
        <p:txBody>
          <a:bodyPr/>
          <a:lstStyle/>
          <a:p>
            <a:fld id="{8332BA6F-670A-4817-B62E-81DE00774F96}" type="slidenum">
              <a:rPr lang="en-US" smtClean="0"/>
              <a:pPr/>
              <a:t>‹#›</a:t>
            </a:fld>
            <a:endParaRPr lang="en-US"/>
          </a:p>
        </p:txBody>
      </p:sp>
    </p:spTree>
    <p:extLst>
      <p:ext uri="{BB962C8B-B14F-4D97-AF65-F5344CB8AC3E}">
        <p14:creationId xmlns:p14="http://schemas.microsoft.com/office/powerpoint/2010/main" val="239156934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1B590-22DF-416E-AF69-33E99D244A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7166D1-11AC-461A-9212-33D586C621DE}"/>
              </a:ext>
            </a:extLst>
          </p:cNvPr>
          <p:cNvSpPr>
            <a:spLocks noGrp="1"/>
          </p:cNvSpPr>
          <p:nvPr>
            <p:ph type="dt" sz="half" idx="10"/>
          </p:nvPr>
        </p:nvSpPr>
        <p:spPr/>
        <p:txBody>
          <a:bodyPr/>
          <a:lstStyle/>
          <a:p>
            <a:fld id="{2E9F0D8A-25A9-4421-BE29-D34493E3EF3D}" type="datetimeFigureOut">
              <a:rPr lang="en-US" smtClean="0"/>
              <a:pPr/>
              <a:t>11/15/24</a:t>
            </a:fld>
            <a:endParaRPr lang="en-US"/>
          </a:p>
        </p:txBody>
      </p:sp>
      <p:sp>
        <p:nvSpPr>
          <p:cNvPr id="4" name="Footer Placeholder 3">
            <a:extLst>
              <a:ext uri="{FF2B5EF4-FFF2-40B4-BE49-F238E27FC236}">
                <a16:creationId xmlns:a16="http://schemas.microsoft.com/office/drawing/2014/main" id="{25161E7F-45CD-469B-9D3C-5F30FA0A1E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4C655A-0E7A-4628-B39D-6B7C208E122C}"/>
              </a:ext>
            </a:extLst>
          </p:cNvPr>
          <p:cNvSpPr>
            <a:spLocks noGrp="1"/>
          </p:cNvSpPr>
          <p:nvPr>
            <p:ph type="sldNum" sz="quarter" idx="12"/>
          </p:nvPr>
        </p:nvSpPr>
        <p:spPr/>
        <p:txBody>
          <a:bodyPr/>
          <a:lstStyle/>
          <a:p>
            <a:fld id="{8332BA6F-670A-4817-B62E-81DE00774F96}" type="slidenum">
              <a:rPr lang="en-US" smtClean="0"/>
              <a:pPr/>
              <a:t>‹#›</a:t>
            </a:fld>
            <a:endParaRPr lang="en-US"/>
          </a:p>
        </p:txBody>
      </p:sp>
    </p:spTree>
    <p:extLst>
      <p:ext uri="{BB962C8B-B14F-4D97-AF65-F5344CB8AC3E}">
        <p14:creationId xmlns:p14="http://schemas.microsoft.com/office/powerpoint/2010/main" val="126490987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lstStyle>
            <a:lvl1pPr>
              <a:lnSpc>
                <a:spcPct val="80000"/>
              </a:lnSpc>
              <a:defRPr sz="3200" b="0" baseline="0">
                <a:solidFill>
                  <a:schemeClr val="accent1"/>
                </a:solidFill>
                <a:latin typeface="Calibri" panose="020F0502020204030204" pitchFamily="34" charset="0"/>
                <a:cs typeface="Calibri" panose="020F0502020204030204" pitchFamily="34" charset="0"/>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67512" y="4204209"/>
            <a:ext cx="9226296" cy="1645920"/>
          </a:xfrm>
        </p:spPr>
        <p:txBody>
          <a:bodyPr>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lvl1pPr>
              <a:defRPr/>
            </a:lvl1pPr>
          </a:lstStyle>
          <a:p>
            <a:pPr>
              <a:defRPr/>
            </a:pPr>
            <a:fld id="{4AD1D858-BAE5-4941-894F-2EDE101DB3E8}" type="datetime1">
              <a:rPr lang="tr-TR"/>
              <a:pPr>
                <a:defRPr/>
              </a:pPr>
              <a:t>15.11.2024</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2EF65A08-A3E2-453D-850F-6B7A1CEC96ED}" type="slidenum">
              <a:rPr lang="tr-TR"/>
              <a:pPr>
                <a:defRPr/>
              </a:pPr>
              <a:t>‹#›</a:t>
            </a:fld>
            <a:endParaRPr lang="tr-TR"/>
          </a:p>
        </p:txBody>
      </p:sp>
    </p:spTree>
    <p:extLst>
      <p:ext uri="{BB962C8B-B14F-4D97-AF65-F5344CB8AC3E}">
        <p14:creationId xmlns:p14="http://schemas.microsoft.com/office/powerpoint/2010/main" val="292726008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7E8371-4781-4BAE-8945-92943010CE1A}"/>
              </a:ext>
            </a:extLst>
          </p:cNvPr>
          <p:cNvSpPr>
            <a:spLocks noGrp="1"/>
          </p:cNvSpPr>
          <p:nvPr>
            <p:ph type="dt" sz="half" idx="10"/>
          </p:nvPr>
        </p:nvSpPr>
        <p:spPr/>
        <p:txBody>
          <a:bodyPr/>
          <a:lstStyle/>
          <a:p>
            <a:fld id="{2E9F0D8A-25A9-4421-BE29-D34493E3EF3D}" type="datetimeFigureOut">
              <a:rPr lang="en-US" smtClean="0"/>
              <a:pPr/>
              <a:t>11/15/24</a:t>
            </a:fld>
            <a:endParaRPr lang="en-US"/>
          </a:p>
        </p:txBody>
      </p:sp>
      <p:sp>
        <p:nvSpPr>
          <p:cNvPr id="3" name="Footer Placeholder 2">
            <a:extLst>
              <a:ext uri="{FF2B5EF4-FFF2-40B4-BE49-F238E27FC236}">
                <a16:creationId xmlns:a16="http://schemas.microsoft.com/office/drawing/2014/main" id="{5FBF0779-5C56-4B68-A4D3-E26E228214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D5915B-4E74-4B3F-BA0D-8C9D3F2FADE3}"/>
              </a:ext>
            </a:extLst>
          </p:cNvPr>
          <p:cNvSpPr>
            <a:spLocks noGrp="1"/>
          </p:cNvSpPr>
          <p:nvPr>
            <p:ph type="sldNum" sz="quarter" idx="12"/>
          </p:nvPr>
        </p:nvSpPr>
        <p:spPr/>
        <p:txBody>
          <a:bodyPr/>
          <a:lstStyle/>
          <a:p>
            <a:fld id="{8332BA6F-670A-4817-B62E-81DE00774F96}" type="slidenum">
              <a:rPr lang="en-US" smtClean="0"/>
              <a:pPr/>
              <a:t>‹#›</a:t>
            </a:fld>
            <a:endParaRPr lang="en-US"/>
          </a:p>
        </p:txBody>
      </p:sp>
    </p:spTree>
    <p:extLst>
      <p:ext uri="{BB962C8B-B14F-4D97-AF65-F5344CB8AC3E}">
        <p14:creationId xmlns:p14="http://schemas.microsoft.com/office/powerpoint/2010/main" val="2664844896"/>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BF9CB-7F70-4FEE-8212-41ABDBDE23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021CBB-1FC7-4958-84C4-6B88A98028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1FABB2-9919-45C5-B870-D22C7FE6B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ABD3F0-A54F-4109-97EF-2B8B0DDDEF04}"/>
              </a:ext>
            </a:extLst>
          </p:cNvPr>
          <p:cNvSpPr>
            <a:spLocks noGrp="1"/>
          </p:cNvSpPr>
          <p:nvPr>
            <p:ph type="dt" sz="half" idx="10"/>
          </p:nvPr>
        </p:nvSpPr>
        <p:spPr/>
        <p:txBody>
          <a:bodyPr/>
          <a:lstStyle/>
          <a:p>
            <a:fld id="{2E9F0D8A-25A9-4421-BE29-D34493E3EF3D}" type="datetimeFigureOut">
              <a:rPr lang="en-US" smtClean="0"/>
              <a:pPr/>
              <a:t>11/15/24</a:t>
            </a:fld>
            <a:endParaRPr lang="en-US"/>
          </a:p>
        </p:txBody>
      </p:sp>
      <p:sp>
        <p:nvSpPr>
          <p:cNvPr id="6" name="Footer Placeholder 5">
            <a:extLst>
              <a:ext uri="{FF2B5EF4-FFF2-40B4-BE49-F238E27FC236}">
                <a16:creationId xmlns:a16="http://schemas.microsoft.com/office/drawing/2014/main" id="{7F58796C-9F50-4703-8926-B774D32957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8F1DD0-A452-4CEB-9591-0BCF4D5BF3EB}"/>
              </a:ext>
            </a:extLst>
          </p:cNvPr>
          <p:cNvSpPr>
            <a:spLocks noGrp="1"/>
          </p:cNvSpPr>
          <p:nvPr>
            <p:ph type="sldNum" sz="quarter" idx="12"/>
          </p:nvPr>
        </p:nvSpPr>
        <p:spPr/>
        <p:txBody>
          <a:bodyPr/>
          <a:lstStyle/>
          <a:p>
            <a:fld id="{8332BA6F-670A-4817-B62E-81DE00774F96}" type="slidenum">
              <a:rPr lang="en-US" smtClean="0"/>
              <a:pPr/>
              <a:t>‹#›</a:t>
            </a:fld>
            <a:endParaRPr lang="en-US"/>
          </a:p>
        </p:txBody>
      </p:sp>
    </p:spTree>
    <p:extLst>
      <p:ext uri="{BB962C8B-B14F-4D97-AF65-F5344CB8AC3E}">
        <p14:creationId xmlns:p14="http://schemas.microsoft.com/office/powerpoint/2010/main" val="409460017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BCE34-2D93-4F58-8F64-D684192B6F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510F9A-5580-4BD1-80C8-9EC7D4982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F58CFD-61DF-4116-9545-6BF13EE21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B021B4-7381-4852-9780-9D772632AC57}"/>
              </a:ext>
            </a:extLst>
          </p:cNvPr>
          <p:cNvSpPr>
            <a:spLocks noGrp="1"/>
          </p:cNvSpPr>
          <p:nvPr>
            <p:ph type="dt" sz="half" idx="10"/>
          </p:nvPr>
        </p:nvSpPr>
        <p:spPr/>
        <p:txBody>
          <a:bodyPr/>
          <a:lstStyle/>
          <a:p>
            <a:fld id="{2E9F0D8A-25A9-4421-BE29-D34493E3EF3D}" type="datetimeFigureOut">
              <a:rPr lang="en-US" smtClean="0"/>
              <a:pPr/>
              <a:t>11/15/24</a:t>
            </a:fld>
            <a:endParaRPr lang="en-US"/>
          </a:p>
        </p:txBody>
      </p:sp>
      <p:sp>
        <p:nvSpPr>
          <p:cNvPr id="6" name="Footer Placeholder 5">
            <a:extLst>
              <a:ext uri="{FF2B5EF4-FFF2-40B4-BE49-F238E27FC236}">
                <a16:creationId xmlns:a16="http://schemas.microsoft.com/office/drawing/2014/main" id="{1105F832-2C6A-4208-AE9E-F9D9004BA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14E977-BDDF-43A4-A279-5DA1B29B1022}"/>
              </a:ext>
            </a:extLst>
          </p:cNvPr>
          <p:cNvSpPr>
            <a:spLocks noGrp="1"/>
          </p:cNvSpPr>
          <p:nvPr>
            <p:ph type="sldNum" sz="quarter" idx="12"/>
          </p:nvPr>
        </p:nvSpPr>
        <p:spPr/>
        <p:txBody>
          <a:bodyPr/>
          <a:lstStyle/>
          <a:p>
            <a:fld id="{8332BA6F-670A-4817-B62E-81DE00774F96}" type="slidenum">
              <a:rPr lang="en-US" smtClean="0"/>
              <a:pPr/>
              <a:t>‹#›</a:t>
            </a:fld>
            <a:endParaRPr lang="en-US"/>
          </a:p>
        </p:txBody>
      </p:sp>
    </p:spTree>
    <p:extLst>
      <p:ext uri="{BB962C8B-B14F-4D97-AF65-F5344CB8AC3E}">
        <p14:creationId xmlns:p14="http://schemas.microsoft.com/office/powerpoint/2010/main" val="356112668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C523-F3DF-4D10-B333-0A84EBFA8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685B15-9790-4C34-865E-4862B576A4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CC53A-5A2A-4EFD-B1C9-A54C864E48E3}"/>
              </a:ext>
            </a:extLst>
          </p:cNvPr>
          <p:cNvSpPr>
            <a:spLocks noGrp="1"/>
          </p:cNvSpPr>
          <p:nvPr>
            <p:ph type="dt" sz="half" idx="10"/>
          </p:nvPr>
        </p:nvSpPr>
        <p:spPr/>
        <p:txBody>
          <a:bodyPr/>
          <a:lstStyle/>
          <a:p>
            <a:fld id="{2E9F0D8A-25A9-4421-BE29-D34493E3EF3D}" type="datetimeFigureOut">
              <a:rPr lang="en-US" smtClean="0"/>
              <a:pPr/>
              <a:t>11/15/24</a:t>
            </a:fld>
            <a:endParaRPr lang="en-US"/>
          </a:p>
        </p:txBody>
      </p:sp>
      <p:sp>
        <p:nvSpPr>
          <p:cNvPr id="5" name="Footer Placeholder 4">
            <a:extLst>
              <a:ext uri="{FF2B5EF4-FFF2-40B4-BE49-F238E27FC236}">
                <a16:creationId xmlns:a16="http://schemas.microsoft.com/office/drawing/2014/main" id="{DB55A81D-9BBE-4E27-AA49-4FA4B8D09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2E940-A8EF-4DD5-8B7C-EDB677A36256}"/>
              </a:ext>
            </a:extLst>
          </p:cNvPr>
          <p:cNvSpPr>
            <a:spLocks noGrp="1"/>
          </p:cNvSpPr>
          <p:nvPr>
            <p:ph type="sldNum" sz="quarter" idx="12"/>
          </p:nvPr>
        </p:nvSpPr>
        <p:spPr/>
        <p:txBody>
          <a:bodyPr/>
          <a:lstStyle/>
          <a:p>
            <a:fld id="{8332BA6F-670A-4817-B62E-81DE00774F96}" type="slidenum">
              <a:rPr lang="en-US" smtClean="0"/>
              <a:pPr/>
              <a:t>‹#›</a:t>
            </a:fld>
            <a:endParaRPr lang="en-US"/>
          </a:p>
        </p:txBody>
      </p:sp>
    </p:spTree>
    <p:extLst>
      <p:ext uri="{BB962C8B-B14F-4D97-AF65-F5344CB8AC3E}">
        <p14:creationId xmlns:p14="http://schemas.microsoft.com/office/powerpoint/2010/main" val="2924191474"/>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8F14AF-2716-4466-8C77-43476D8473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541F60-BC90-4E3A-B094-AB3098853C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B8A26-2ED9-4875-8826-E783D58E0536}"/>
              </a:ext>
            </a:extLst>
          </p:cNvPr>
          <p:cNvSpPr>
            <a:spLocks noGrp="1"/>
          </p:cNvSpPr>
          <p:nvPr>
            <p:ph type="dt" sz="half" idx="10"/>
          </p:nvPr>
        </p:nvSpPr>
        <p:spPr/>
        <p:txBody>
          <a:bodyPr/>
          <a:lstStyle/>
          <a:p>
            <a:fld id="{2E9F0D8A-25A9-4421-BE29-D34493E3EF3D}" type="datetimeFigureOut">
              <a:rPr lang="en-US" smtClean="0"/>
              <a:pPr/>
              <a:t>11/15/24</a:t>
            </a:fld>
            <a:endParaRPr lang="en-US"/>
          </a:p>
        </p:txBody>
      </p:sp>
      <p:sp>
        <p:nvSpPr>
          <p:cNvPr id="5" name="Footer Placeholder 4">
            <a:extLst>
              <a:ext uri="{FF2B5EF4-FFF2-40B4-BE49-F238E27FC236}">
                <a16:creationId xmlns:a16="http://schemas.microsoft.com/office/drawing/2014/main" id="{9BD22CEE-8BDF-4355-9D67-34ED6EAC4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82D01-48EB-4C16-80A0-A198F9596ED6}"/>
              </a:ext>
            </a:extLst>
          </p:cNvPr>
          <p:cNvSpPr>
            <a:spLocks noGrp="1"/>
          </p:cNvSpPr>
          <p:nvPr>
            <p:ph type="sldNum" sz="quarter" idx="12"/>
          </p:nvPr>
        </p:nvSpPr>
        <p:spPr/>
        <p:txBody>
          <a:bodyPr/>
          <a:lstStyle/>
          <a:p>
            <a:fld id="{8332BA6F-670A-4817-B62E-81DE00774F96}" type="slidenum">
              <a:rPr lang="en-US" smtClean="0"/>
              <a:pPr/>
              <a:t>‹#›</a:t>
            </a:fld>
            <a:endParaRPr lang="en-US"/>
          </a:p>
        </p:txBody>
      </p:sp>
    </p:spTree>
    <p:extLst>
      <p:ext uri="{BB962C8B-B14F-4D97-AF65-F5344CB8AC3E}">
        <p14:creationId xmlns:p14="http://schemas.microsoft.com/office/powerpoint/2010/main" val="223117743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Calibri" panose="020F0502020204030204" pitchFamily="34" charset="0"/>
                <a:cs typeface="Calibri" panose="020F0502020204030204" pitchFamily="34" charset="0"/>
              </a:defRPr>
            </a:lvl1pPr>
          </a:lstStyle>
          <a:p>
            <a:r>
              <a:rPr lang="tr-TR"/>
              <a:t>Asıl başlık stilini düzenlemek için tıklayın</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3F60BD79-1C5D-41E3-8637-14082DE6BA82}" type="datetime1">
              <a:rPr lang="tr-TR"/>
              <a:pPr>
                <a:defRPr/>
              </a:pPr>
              <a:t>15.11.2024</a:t>
            </a:fld>
            <a:endParaRPr lang="tr-TR" dirty="0"/>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9FD81A22-44FC-4836-A618-02DDCD2CFE69}" type="slidenum">
              <a:rPr lang="tr-TR"/>
              <a:pPr>
                <a:defRPr/>
              </a:pPr>
              <a:t>‹#›</a:t>
            </a:fld>
            <a:endParaRPr lang="tr-TR"/>
          </a:p>
        </p:txBody>
      </p:sp>
    </p:spTree>
    <p:extLst>
      <p:ext uri="{BB962C8B-B14F-4D97-AF65-F5344CB8AC3E}">
        <p14:creationId xmlns:p14="http://schemas.microsoft.com/office/powerpoint/2010/main" val="185126711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sz="3200">
                <a:latin typeface="Calibri" panose="020F0502020204030204" pitchFamily="34" charset="0"/>
                <a:cs typeface="Calibri" panose="020F0502020204030204" pitchFamily="34" charset="0"/>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a:t>Asıl metin stillerini düzenle</a:t>
            </a:r>
          </a:p>
        </p:txBody>
      </p:sp>
      <p:sp>
        <p:nvSpPr>
          <p:cNvPr id="4" name="Content Placeholder 3"/>
          <p:cNvSpPr>
            <a:spLocks noGrp="1"/>
          </p:cNvSpPr>
          <p:nvPr>
            <p:ph sz="half" idx="2"/>
          </p:nvPr>
        </p:nvSpPr>
        <p:spPr>
          <a:xfrm>
            <a:off x="676656" y="2753084"/>
            <a:ext cx="4663440" cy="3200400"/>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a:t>Asıl metin stillerini düzenle</a:t>
            </a:r>
          </a:p>
        </p:txBody>
      </p:sp>
      <p:sp>
        <p:nvSpPr>
          <p:cNvPr id="6" name="Content Placeholder 5"/>
          <p:cNvSpPr>
            <a:spLocks noGrp="1"/>
          </p:cNvSpPr>
          <p:nvPr>
            <p:ph sz="quarter" idx="4"/>
          </p:nvPr>
        </p:nvSpPr>
        <p:spPr>
          <a:xfrm>
            <a:off x="6007608" y="2750990"/>
            <a:ext cx="4663440" cy="3200400"/>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C2F4152B-43DC-474D-A7F4-77437CF12A74}" type="datetime1">
              <a:rPr lang="tr-TR"/>
              <a:pPr>
                <a:defRPr/>
              </a:pPr>
              <a:t>15.11.2024</a:t>
            </a:fld>
            <a:endParaRPr lang="tr-TR" dirty="0"/>
          </a:p>
        </p:txBody>
      </p:sp>
      <p:sp>
        <p:nvSpPr>
          <p:cNvPr id="8" name="Footer Placeholder 4"/>
          <p:cNvSpPr>
            <a:spLocks noGrp="1"/>
          </p:cNvSpPr>
          <p:nvPr>
            <p:ph type="ftr" sz="quarter" idx="11"/>
          </p:nvPr>
        </p:nvSpPr>
        <p:spPr/>
        <p:txBody>
          <a:bodyPr/>
          <a:lstStyle>
            <a:lvl1pPr>
              <a:defRPr/>
            </a:lvl1pPr>
          </a:lstStyle>
          <a:p>
            <a:pPr>
              <a:defRPr/>
            </a:pPr>
            <a:endParaRPr lang="tr-TR"/>
          </a:p>
        </p:txBody>
      </p:sp>
      <p:sp>
        <p:nvSpPr>
          <p:cNvPr id="9" name="Slide Number Placeholder 5"/>
          <p:cNvSpPr>
            <a:spLocks noGrp="1"/>
          </p:cNvSpPr>
          <p:nvPr>
            <p:ph type="sldNum" sz="quarter" idx="12"/>
          </p:nvPr>
        </p:nvSpPr>
        <p:spPr/>
        <p:txBody>
          <a:bodyPr/>
          <a:lstStyle>
            <a:lvl1pPr>
              <a:defRPr/>
            </a:lvl1pPr>
          </a:lstStyle>
          <a:p>
            <a:pPr>
              <a:defRPr/>
            </a:pPr>
            <a:fld id="{CC2749EA-FFD6-4612-A4B7-CF013CDEFED4}" type="slidenum">
              <a:rPr lang="tr-TR"/>
              <a:pPr>
                <a:defRPr/>
              </a:pPr>
              <a:t>‹#›</a:t>
            </a:fld>
            <a:endParaRPr lang="tr-TR"/>
          </a:p>
        </p:txBody>
      </p:sp>
    </p:spTree>
    <p:extLst>
      <p:ext uri="{BB962C8B-B14F-4D97-AF65-F5344CB8AC3E}">
        <p14:creationId xmlns:p14="http://schemas.microsoft.com/office/powerpoint/2010/main" val="348634156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sz="3200">
                <a:latin typeface="Calibri" panose="020F0502020204030204" pitchFamily="34" charset="0"/>
                <a:cs typeface="Calibri" panose="020F0502020204030204" pitchFamily="34" charset="0"/>
              </a:defRPr>
            </a:lvl1pPr>
          </a:lstStyle>
          <a:p>
            <a:r>
              <a:rPr lang="tr-TR" dirty="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8E6FBB36-55E1-43D2-ACD4-11530408B5CD}" type="datetime1">
              <a:rPr lang="tr-TR"/>
              <a:pPr>
                <a:defRPr/>
              </a:pPr>
              <a:t>15.11.2024</a:t>
            </a:fld>
            <a:endParaRPr lang="tr-TR" dirty="0"/>
          </a:p>
        </p:txBody>
      </p:sp>
      <p:sp>
        <p:nvSpPr>
          <p:cNvPr id="4" name="Footer Placeholder 4"/>
          <p:cNvSpPr>
            <a:spLocks noGrp="1"/>
          </p:cNvSpPr>
          <p:nvPr>
            <p:ph type="ftr" sz="quarter" idx="11"/>
          </p:nvPr>
        </p:nvSpPr>
        <p:spPr/>
        <p:txBody>
          <a:bodyPr/>
          <a:lstStyle>
            <a:lvl1pPr>
              <a:defRPr/>
            </a:lvl1pPr>
          </a:lstStyle>
          <a:p>
            <a:pPr>
              <a:defRPr/>
            </a:pPr>
            <a:endParaRPr lang="tr-TR"/>
          </a:p>
        </p:txBody>
      </p:sp>
      <p:sp>
        <p:nvSpPr>
          <p:cNvPr id="5" name="Slide Number Placeholder 5"/>
          <p:cNvSpPr>
            <a:spLocks noGrp="1"/>
          </p:cNvSpPr>
          <p:nvPr>
            <p:ph type="sldNum" sz="quarter" idx="12"/>
          </p:nvPr>
        </p:nvSpPr>
        <p:spPr/>
        <p:txBody>
          <a:bodyPr/>
          <a:lstStyle>
            <a:lvl1pPr>
              <a:defRPr/>
            </a:lvl1pPr>
          </a:lstStyle>
          <a:p>
            <a:pPr>
              <a:defRPr/>
            </a:pPr>
            <a:fld id="{5550F571-1756-4AA2-8457-B4023C60BA48}" type="slidenum">
              <a:rPr lang="tr-TR"/>
              <a:pPr>
                <a:defRPr/>
              </a:pPr>
              <a:t>‹#›</a:t>
            </a:fld>
            <a:endParaRPr lang="tr-TR"/>
          </a:p>
        </p:txBody>
      </p:sp>
    </p:spTree>
    <p:extLst>
      <p:ext uri="{BB962C8B-B14F-4D97-AF65-F5344CB8AC3E}">
        <p14:creationId xmlns:p14="http://schemas.microsoft.com/office/powerpoint/2010/main" val="243962928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E33E32-5E82-44E2-B1F6-9C2B4C6F1DA2}" type="datetime1">
              <a:rPr lang="tr-TR"/>
              <a:pPr>
                <a:defRPr/>
              </a:pPr>
              <a:t>15.11.2024</a:t>
            </a:fld>
            <a:endParaRPr lang="tr-TR" dirty="0"/>
          </a:p>
        </p:txBody>
      </p:sp>
      <p:sp>
        <p:nvSpPr>
          <p:cNvPr id="3" name="Footer Placeholder 4"/>
          <p:cNvSpPr>
            <a:spLocks noGrp="1"/>
          </p:cNvSpPr>
          <p:nvPr>
            <p:ph type="ftr" sz="quarter" idx="11"/>
          </p:nvPr>
        </p:nvSpPr>
        <p:spPr/>
        <p:txBody>
          <a:bodyPr/>
          <a:lstStyle>
            <a:lvl1pPr>
              <a:defRPr/>
            </a:lvl1pPr>
          </a:lstStyle>
          <a:p>
            <a:pPr>
              <a:defRPr/>
            </a:pPr>
            <a:endParaRPr lang="tr-TR"/>
          </a:p>
        </p:txBody>
      </p:sp>
      <p:sp>
        <p:nvSpPr>
          <p:cNvPr id="4" name="Slide Number Placeholder 5"/>
          <p:cNvSpPr>
            <a:spLocks noGrp="1"/>
          </p:cNvSpPr>
          <p:nvPr>
            <p:ph type="sldNum" sz="quarter" idx="12"/>
          </p:nvPr>
        </p:nvSpPr>
        <p:spPr/>
        <p:txBody>
          <a:bodyPr/>
          <a:lstStyle>
            <a:lvl1pPr>
              <a:defRPr/>
            </a:lvl1pPr>
          </a:lstStyle>
          <a:p>
            <a:pPr>
              <a:defRPr/>
            </a:pPr>
            <a:fld id="{187DE9C7-F6B2-4203-9DE6-22B30990B7F6}" type="slidenum">
              <a:rPr lang="tr-TR"/>
              <a:pPr>
                <a:defRPr/>
              </a:pPr>
              <a:t>‹#›</a:t>
            </a:fld>
            <a:endParaRPr lang="tr-TR"/>
          </a:p>
        </p:txBody>
      </p:sp>
    </p:spTree>
    <p:extLst>
      <p:ext uri="{BB962C8B-B14F-4D97-AF65-F5344CB8AC3E}">
        <p14:creationId xmlns:p14="http://schemas.microsoft.com/office/powerpoint/2010/main" val="29722982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49AC54DB-D11F-4A5E-A1D7-FA789C670EC4}"/>
              </a:ext>
            </a:extLst>
          </p:cNvPr>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2800">
                <a:solidFill>
                  <a:srgbClr val="FFFFFF"/>
                </a:solidFill>
                <a:latin typeface="Calibri" panose="020F0502020204030204" pitchFamily="34" charset="0"/>
                <a:cs typeface="Calibri" panose="020F0502020204030204" pitchFamily="34" charset="0"/>
              </a:defRPr>
            </a:lvl1pPr>
          </a:lstStyle>
          <a:p>
            <a:r>
              <a:rPr lang="tr-TR" dirty="0"/>
              <a:t>Asıl başlık stilini düzenlemek için tıklayın</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6" name="Date Placeholder 4">
            <a:extLst>
              <a:ext uri="{FF2B5EF4-FFF2-40B4-BE49-F238E27FC236}">
                <a16:creationId xmlns:a16="http://schemas.microsoft.com/office/drawing/2014/main" id="{AC8F2885-537B-406A-9509-3649BAEB8D89}"/>
              </a:ext>
            </a:extLst>
          </p:cNvPr>
          <p:cNvSpPr>
            <a:spLocks noGrp="1"/>
          </p:cNvSpPr>
          <p:nvPr>
            <p:ph type="dt" sz="half" idx="10"/>
          </p:nvPr>
        </p:nvSpPr>
        <p:spPr/>
        <p:txBody>
          <a:bodyPr/>
          <a:lstStyle>
            <a:lvl1pPr>
              <a:defRPr/>
            </a:lvl1pPr>
          </a:lstStyle>
          <a:p>
            <a:pPr>
              <a:defRPr/>
            </a:pPr>
            <a:fld id="{15555CFC-D79E-4D44-A29E-2A8C600EB1A4}" type="datetime1">
              <a:rPr lang="tr-TR"/>
              <a:pPr>
                <a:defRPr/>
              </a:pPr>
              <a:t>15.11.2024</a:t>
            </a:fld>
            <a:endParaRPr lang="tr-TR" dirty="0"/>
          </a:p>
        </p:txBody>
      </p:sp>
      <p:sp>
        <p:nvSpPr>
          <p:cNvPr id="7" name="Footer Placeholder 5">
            <a:extLst>
              <a:ext uri="{FF2B5EF4-FFF2-40B4-BE49-F238E27FC236}">
                <a16:creationId xmlns:a16="http://schemas.microsoft.com/office/drawing/2014/main" id="{3C949299-0D70-46DA-BC71-D917CFE8E159}"/>
              </a:ext>
            </a:extLst>
          </p:cNvPr>
          <p:cNvSpPr>
            <a:spLocks noGrp="1"/>
          </p:cNvSpPr>
          <p:nvPr>
            <p:ph type="ftr" sz="quarter" idx="11"/>
          </p:nvPr>
        </p:nvSpPr>
        <p:spPr/>
        <p:txBody>
          <a:bodyPr/>
          <a:lstStyle>
            <a:lvl1pPr>
              <a:defRPr/>
            </a:lvl1pPr>
          </a:lstStyle>
          <a:p>
            <a:pPr>
              <a:defRPr/>
            </a:pPr>
            <a:endParaRPr lang="tr-TR"/>
          </a:p>
        </p:txBody>
      </p:sp>
      <p:sp>
        <p:nvSpPr>
          <p:cNvPr id="8" name="Slide Number Placeholder 6">
            <a:extLst>
              <a:ext uri="{FF2B5EF4-FFF2-40B4-BE49-F238E27FC236}">
                <a16:creationId xmlns:a16="http://schemas.microsoft.com/office/drawing/2014/main" id="{5D4EB219-E689-4A68-BD29-4D7F441F4B17}"/>
              </a:ext>
            </a:extLst>
          </p:cNvPr>
          <p:cNvSpPr>
            <a:spLocks noGrp="1"/>
          </p:cNvSpPr>
          <p:nvPr>
            <p:ph type="sldNum" sz="quarter" idx="12"/>
          </p:nvPr>
        </p:nvSpPr>
        <p:spPr/>
        <p:txBody>
          <a:bodyPr/>
          <a:lstStyle>
            <a:lvl1pPr>
              <a:defRPr>
                <a:solidFill>
                  <a:srgbClr val="FFFFFF">
                    <a:alpha val="20000"/>
                  </a:srgbClr>
                </a:solidFill>
              </a:defRPr>
            </a:lvl1pPr>
          </a:lstStyle>
          <a:p>
            <a:pPr>
              <a:defRPr/>
            </a:pPr>
            <a:fld id="{CA2F1497-22F4-42B6-980B-4040AC2912D3}" type="slidenum">
              <a:rPr lang="tr-TR"/>
              <a:pPr>
                <a:defRPr/>
              </a:pPr>
              <a:t>‹#›</a:t>
            </a:fld>
            <a:endParaRPr lang="tr-TR"/>
          </a:p>
        </p:txBody>
      </p:sp>
    </p:spTree>
    <p:extLst>
      <p:ext uri="{BB962C8B-B14F-4D97-AF65-F5344CB8AC3E}">
        <p14:creationId xmlns:p14="http://schemas.microsoft.com/office/powerpoint/2010/main" val="308701171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lstStyle>
            <a:lvl1pPr>
              <a:defRPr sz="2800" b="0">
                <a:solidFill>
                  <a:srgbClr val="FFFFFF"/>
                </a:solidFill>
                <a:latin typeface="Calibri" panose="020F0502020204030204" pitchFamily="34" charset="0"/>
                <a:cs typeface="Calibri" panose="020F0502020204030204" pitchFamily="34" charset="0"/>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rtlCol="0">
            <a:normAutofit/>
          </a:bodyPr>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a:t>Resim eklemek için simgeye tıklayın</a:t>
            </a:r>
            <a:endParaRPr lang="en-US" noProof="0"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11">
            <a:extLst>
              <a:ext uri="{FF2B5EF4-FFF2-40B4-BE49-F238E27FC236}">
                <a16:creationId xmlns:a16="http://schemas.microsoft.com/office/drawing/2014/main" id="{8A8588F9-E680-4E9F-A24F-B88F7EB6D13D}"/>
              </a:ext>
            </a:extLst>
          </p:cNvPr>
          <p:cNvSpPr>
            <a:spLocks noGrp="1"/>
          </p:cNvSpPr>
          <p:nvPr>
            <p:ph type="dt" sz="half" idx="10"/>
          </p:nvPr>
        </p:nvSpPr>
        <p:spPr/>
        <p:txBody>
          <a:bodyPr/>
          <a:lstStyle>
            <a:lvl1pPr>
              <a:defRPr>
                <a:solidFill>
                  <a:srgbClr val="FFFFFF">
                    <a:alpha val="80000"/>
                  </a:srgbClr>
                </a:solidFill>
              </a:defRPr>
            </a:lvl1pPr>
          </a:lstStyle>
          <a:p>
            <a:pPr>
              <a:defRPr/>
            </a:pPr>
            <a:fld id="{4485D876-9335-4A15-9C2F-8DB73A97666F}" type="datetime1">
              <a:rPr lang="tr-TR"/>
              <a:pPr>
                <a:defRPr/>
              </a:pPr>
              <a:t>15.11.2024</a:t>
            </a:fld>
            <a:endParaRPr lang="tr-TR" dirty="0"/>
          </a:p>
        </p:txBody>
      </p:sp>
      <p:sp>
        <p:nvSpPr>
          <p:cNvPr id="6" name="Footer Placeholder 12">
            <a:extLst>
              <a:ext uri="{FF2B5EF4-FFF2-40B4-BE49-F238E27FC236}">
                <a16:creationId xmlns:a16="http://schemas.microsoft.com/office/drawing/2014/main" id="{BEF3CA9C-38C2-4F4C-8B08-FC59468AC190}"/>
              </a:ext>
            </a:extLst>
          </p:cNvPr>
          <p:cNvSpPr>
            <a:spLocks noGrp="1"/>
          </p:cNvSpPr>
          <p:nvPr>
            <p:ph type="ftr" sz="quarter" idx="11"/>
          </p:nvPr>
        </p:nvSpPr>
        <p:spPr/>
        <p:txBody>
          <a:bodyPr/>
          <a:lstStyle>
            <a:lvl1pPr>
              <a:defRPr>
                <a:solidFill>
                  <a:srgbClr val="FFFFFF">
                    <a:alpha val="80000"/>
                  </a:srgbClr>
                </a:solidFill>
              </a:defRPr>
            </a:lvl1pPr>
          </a:lstStyle>
          <a:p>
            <a:pPr>
              <a:defRPr/>
            </a:pPr>
            <a:endParaRPr lang="tr-TR"/>
          </a:p>
        </p:txBody>
      </p:sp>
      <p:sp>
        <p:nvSpPr>
          <p:cNvPr id="7" name="Slide Number Placeholder 13">
            <a:extLst>
              <a:ext uri="{FF2B5EF4-FFF2-40B4-BE49-F238E27FC236}">
                <a16:creationId xmlns:a16="http://schemas.microsoft.com/office/drawing/2014/main" id="{6B436A4A-1222-4F2B-9C38-8928F4A4069A}"/>
              </a:ext>
            </a:extLst>
          </p:cNvPr>
          <p:cNvSpPr>
            <a:spLocks noGrp="1"/>
          </p:cNvSpPr>
          <p:nvPr>
            <p:ph type="sldNum" sz="quarter" idx="12"/>
          </p:nvPr>
        </p:nvSpPr>
        <p:spPr/>
        <p:txBody>
          <a:bodyPr/>
          <a:lstStyle>
            <a:lvl1pPr>
              <a:defRPr>
                <a:solidFill>
                  <a:srgbClr val="FFFFFF">
                    <a:alpha val="25000"/>
                  </a:srgbClr>
                </a:solidFill>
              </a:defRPr>
            </a:lvl1pPr>
          </a:lstStyle>
          <a:p>
            <a:pPr>
              <a:defRPr/>
            </a:pPr>
            <a:fld id="{945EEC8F-187A-4714-A1F8-CC32834B8193}" type="slidenum">
              <a:rPr lang="tr-TR"/>
              <a:pPr>
                <a:defRPr/>
              </a:pPr>
              <a:t>‹#›</a:t>
            </a:fld>
            <a:endParaRPr lang="tr-TR"/>
          </a:p>
        </p:txBody>
      </p:sp>
    </p:spTree>
    <p:extLst>
      <p:ext uri="{BB962C8B-B14F-4D97-AF65-F5344CB8AC3E}">
        <p14:creationId xmlns:p14="http://schemas.microsoft.com/office/powerpoint/2010/main" val="998258461"/>
      </p:ext>
    </p:extLst>
  </p:cSld>
  <p:clrMapOvr>
    <a:overrideClrMapping bg1="lt1" tx1="dk1" bg2="lt2" tx2="dk2" accent1="accent1" accent2="accent2" accent3="accent3" accent4="accent4" accent5="accent5" accent6="accent6" hlink="hlink" folHlink="folHlink"/>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5" y="500063"/>
            <a:ext cx="10772775" cy="1657350"/>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1027" name="Text Placeholder 2"/>
          <p:cNvSpPr>
            <a:spLocks noGrp="1" noChangeArrowheads="1"/>
          </p:cNvSpPr>
          <p:nvPr>
            <p:ph type="body" idx="1"/>
          </p:nvPr>
        </p:nvSpPr>
        <p:spPr bwMode="auto">
          <a:xfrm>
            <a:off x="676275" y="2011363"/>
            <a:ext cx="107537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4" name="Date Placeholder 3"/>
          <p:cNvSpPr>
            <a:spLocks noGrp="1"/>
          </p:cNvSpPr>
          <p:nvPr>
            <p:ph type="dt" sz="half" idx="2"/>
          </p:nvPr>
        </p:nvSpPr>
        <p:spPr>
          <a:xfrm>
            <a:off x="685800" y="6411913"/>
            <a:ext cx="4114800" cy="228600"/>
          </a:xfrm>
          <a:prstGeom prst="rect">
            <a:avLst/>
          </a:prstGeom>
        </p:spPr>
        <p:txBody>
          <a:bodyPr vert="horz" lIns="91440" tIns="45720" rIns="91440" bIns="45720" rtlCol="0" anchor="ctr"/>
          <a:lstStyle>
            <a:lvl1pPr algn="l" eaLnBrk="1" fontAlgn="auto" hangingPunct="1">
              <a:spcBef>
                <a:spcPts val="0"/>
              </a:spcBef>
              <a:spcAft>
                <a:spcPts val="0"/>
              </a:spcAft>
              <a:defRPr sz="950">
                <a:solidFill>
                  <a:schemeClr val="tx1">
                    <a:alpha val="80000"/>
                  </a:schemeClr>
                </a:solidFill>
                <a:latin typeface="+mn-lt"/>
              </a:defRPr>
            </a:lvl1pPr>
          </a:lstStyle>
          <a:p>
            <a:pPr>
              <a:defRPr/>
            </a:pPr>
            <a:fld id="{1B0F15F0-89E4-48C6-A07A-6855BA0B3E71}" type="datetime1">
              <a:rPr lang="tr-TR"/>
              <a:pPr>
                <a:defRPr/>
              </a:pPr>
              <a:t>15.11.2024</a:t>
            </a:fld>
            <a:endParaRPr lang="tr-TR" dirty="0"/>
          </a:p>
        </p:txBody>
      </p:sp>
      <p:sp>
        <p:nvSpPr>
          <p:cNvPr id="5" name="Footer Placeholder 4"/>
          <p:cNvSpPr>
            <a:spLocks noGrp="1"/>
          </p:cNvSpPr>
          <p:nvPr>
            <p:ph type="ftr" sz="quarter" idx="3"/>
          </p:nvPr>
        </p:nvSpPr>
        <p:spPr>
          <a:xfrm>
            <a:off x="685800" y="6554788"/>
            <a:ext cx="5029200" cy="228600"/>
          </a:xfrm>
          <a:prstGeom prst="rect">
            <a:avLst/>
          </a:prstGeom>
        </p:spPr>
        <p:txBody>
          <a:bodyPr vert="horz" lIns="91440" tIns="45720" rIns="91440" bIns="45720" rtlCol="0" anchor="ctr"/>
          <a:lstStyle>
            <a:lvl1pPr algn="l" eaLnBrk="1" fontAlgn="auto" hangingPunct="1">
              <a:spcBef>
                <a:spcPts val="0"/>
              </a:spcBef>
              <a:spcAft>
                <a:spcPts val="0"/>
              </a:spcAft>
              <a:defRPr sz="950" cap="all" baseline="0">
                <a:solidFill>
                  <a:schemeClr val="tx1">
                    <a:alpha val="80000"/>
                  </a:schemeClr>
                </a:solidFill>
                <a:latin typeface="+mn-lt"/>
              </a:defRPr>
            </a:lvl1pPr>
          </a:lstStyle>
          <a:p>
            <a:pPr>
              <a:defRPr/>
            </a:pPr>
            <a:endParaRPr lang="tr-TR"/>
          </a:p>
        </p:txBody>
      </p:sp>
      <p:sp>
        <p:nvSpPr>
          <p:cNvPr id="6" name="Slide Number Placeholder 5"/>
          <p:cNvSpPr>
            <a:spLocks noGrp="1"/>
          </p:cNvSpPr>
          <p:nvPr>
            <p:ph type="sldNum" sz="quarter" idx="4"/>
          </p:nvPr>
        </p:nvSpPr>
        <p:spPr>
          <a:xfrm>
            <a:off x="8764588" y="5876925"/>
            <a:ext cx="2925762" cy="1397000"/>
          </a:xfrm>
          <a:prstGeom prst="rect">
            <a:avLst/>
          </a:prstGeom>
        </p:spPr>
        <p:txBody>
          <a:bodyPr vert="horz" lIns="91440" tIns="45720" rIns="91440" bIns="45720" rtlCol="0" anchor="b"/>
          <a:lstStyle>
            <a:lvl1pPr algn="r" eaLnBrk="1" fontAlgn="auto" hangingPunct="1">
              <a:spcBef>
                <a:spcPts val="0"/>
              </a:spcBef>
              <a:spcAft>
                <a:spcPts val="0"/>
              </a:spcAft>
              <a:defRPr sz="10300" b="0">
                <a:ln>
                  <a:noFill/>
                </a:ln>
                <a:solidFill>
                  <a:schemeClr val="accent1">
                    <a:alpha val="25000"/>
                  </a:schemeClr>
                </a:solidFill>
                <a:latin typeface="+mj-lt"/>
              </a:defRPr>
            </a:lvl1pPr>
          </a:lstStyle>
          <a:p>
            <a:pPr>
              <a:defRPr/>
            </a:pPr>
            <a:fld id="{258E0262-A69E-418F-AD1B-C6D4C2E5DDA9}"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985" r:id="rId1"/>
    <p:sldLayoutId id="2147483977" r:id="rId2"/>
    <p:sldLayoutId id="2147483978" r:id="rId3"/>
    <p:sldLayoutId id="2147483979" r:id="rId4"/>
    <p:sldLayoutId id="2147483980" r:id="rId5"/>
    <p:sldLayoutId id="2147483981" r:id="rId6"/>
    <p:sldLayoutId id="2147483982" r:id="rId7"/>
    <p:sldLayoutId id="2147483986" r:id="rId8"/>
    <p:sldLayoutId id="2147483987" r:id="rId9"/>
    <p:sldLayoutId id="2147483983" r:id="rId10"/>
    <p:sldLayoutId id="2147483984" r:id="rId11"/>
  </p:sldLayoutIdLst>
  <p:transition spd="slow">
    <p:wipe/>
  </p:transition>
  <p:txStyles>
    <p:titleStyle>
      <a:lvl1pPr algn="l" rtl="0" eaLnBrk="0" fontAlgn="base" hangingPunct="0">
        <a:lnSpc>
          <a:spcPct val="85000"/>
        </a:lnSpc>
        <a:spcBef>
          <a:spcPct val="0"/>
        </a:spcBef>
        <a:spcAft>
          <a:spcPct val="0"/>
        </a:spcAft>
        <a:defRPr sz="5400" kern="1200" spc="-120">
          <a:solidFill>
            <a:schemeClr val="accent1"/>
          </a:solidFill>
          <a:latin typeface="+mj-lt"/>
          <a:ea typeface="+mj-ea"/>
          <a:cs typeface="+mj-cs"/>
        </a:defRPr>
      </a:lvl1pPr>
      <a:lvl2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2pPr>
      <a:lvl3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3pPr>
      <a:lvl4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4pPr>
      <a:lvl5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5pPr>
      <a:lvl6pPr marL="457200" algn="l" rtl="0" fontAlgn="base">
        <a:lnSpc>
          <a:spcPct val="85000"/>
        </a:lnSpc>
        <a:spcBef>
          <a:spcPct val="0"/>
        </a:spcBef>
        <a:spcAft>
          <a:spcPct val="0"/>
        </a:spcAft>
        <a:defRPr sz="5400">
          <a:solidFill>
            <a:schemeClr val="accent1"/>
          </a:solidFill>
          <a:latin typeface="Calibri Light" panose="020F0302020204030204" pitchFamily="34" charset="0"/>
        </a:defRPr>
      </a:lvl6pPr>
      <a:lvl7pPr marL="914400" algn="l" rtl="0" fontAlgn="base">
        <a:lnSpc>
          <a:spcPct val="85000"/>
        </a:lnSpc>
        <a:spcBef>
          <a:spcPct val="0"/>
        </a:spcBef>
        <a:spcAft>
          <a:spcPct val="0"/>
        </a:spcAft>
        <a:defRPr sz="5400">
          <a:solidFill>
            <a:schemeClr val="accent1"/>
          </a:solidFill>
          <a:latin typeface="Calibri Light" panose="020F0302020204030204" pitchFamily="34" charset="0"/>
        </a:defRPr>
      </a:lvl7pPr>
      <a:lvl8pPr marL="1371600" algn="l" rtl="0" fontAlgn="base">
        <a:lnSpc>
          <a:spcPct val="85000"/>
        </a:lnSpc>
        <a:spcBef>
          <a:spcPct val="0"/>
        </a:spcBef>
        <a:spcAft>
          <a:spcPct val="0"/>
        </a:spcAft>
        <a:defRPr sz="5400">
          <a:solidFill>
            <a:schemeClr val="accent1"/>
          </a:solidFill>
          <a:latin typeface="Calibri Light" panose="020F0302020204030204" pitchFamily="34" charset="0"/>
        </a:defRPr>
      </a:lvl8pPr>
      <a:lvl9pPr marL="1828800" algn="l" rtl="0" fontAlgn="base">
        <a:lnSpc>
          <a:spcPct val="85000"/>
        </a:lnSpc>
        <a:spcBef>
          <a:spcPct val="0"/>
        </a:spcBef>
        <a:spcAft>
          <a:spcPct val="0"/>
        </a:spcAft>
        <a:defRPr sz="5400">
          <a:solidFill>
            <a:schemeClr val="accent1"/>
          </a:solidFill>
          <a:latin typeface="Calibri Light" panose="020F0302020204030204" pitchFamily="34" charset="0"/>
        </a:defRPr>
      </a:lvl9pPr>
    </p:titleStyle>
    <p:bodyStyle>
      <a:lvl1pPr marL="90488" indent="-90488" algn="l" rtl="0" eaLnBrk="0" fontAlgn="base" hangingPunct="0">
        <a:lnSpc>
          <a:spcPct val="85000"/>
        </a:lnSpc>
        <a:spcBef>
          <a:spcPts val="1300"/>
        </a:spcBef>
        <a:spcAft>
          <a:spcPct val="0"/>
        </a:spcAft>
        <a:buFont typeface="Arial" panose="020B0604020202020204" pitchFamily="34" charset="0"/>
        <a:buChar char=" "/>
        <a:defRPr sz="2400" kern="1200">
          <a:solidFill>
            <a:srgbClr val="262626"/>
          </a:solidFill>
          <a:latin typeface="+mn-lt"/>
          <a:ea typeface="+mn-ea"/>
          <a:cs typeface="+mn-cs"/>
        </a:defRPr>
      </a:lvl1pPr>
      <a:lvl2pPr marL="346075" indent="-342900" algn="l" rtl="0" eaLnBrk="0" fontAlgn="base" hangingPunct="0">
        <a:lnSpc>
          <a:spcPct val="85000"/>
        </a:lnSpc>
        <a:spcBef>
          <a:spcPts val="600"/>
        </a:spcBef>
        <a:spcAft>
          <a:spcPct val="0"/>
        </a:spcAft>
        <a:buFont typeface="Arial" panose="020B0604020202020204" pitchFamily="34" charset="0"/>
        <a:buChar char=" "/>
        <a:defRPr sz="2400" kern="1200">
          <a:solidFill>
            <a:srgbClr val="262626"/>
          </a:solidFill>
          <a:latin typeface="+mn-lt"/>
          <a:ea typeface="+mn-ea"/>
          <a:cs typeface="+mn-cs"/>
        </a:defRPr>
      </a:lvl2pPr>
      <a:lvl3pPr marL="547688" indent="-547688" algn="l" rtl="0" eaLnBrk="0" fontAlgn="base" hangingPunct="0">
        <a:lnSpc>
          <a:spcPct val="85000"/>
        </a:lnSpc>
        <a:spcBef>
          <a:spcPts val="600"/>
        </a:spcBef>
        <a:spcAft>
          <a:spcPct val="0"/>
        </a:spcAft>
        <a:buFont typeface="Arial" panose="020B0604020202020204" pitchFamily="34" charset="0"/>
        <a:buChar char=" "/>
        <a:defRPr sz="2000" i="1" kern="1200">
          <a:solidFill>
            <a:srgbClr val="262626"/>
          </a:solidFill>
          <a:latin typeface="+mn-lt"/>
          <a:ea typeface="+mn-ea"/>
          <a:cs typeface="+mn-cs"/>
        </a:defRPr>
      </a:lvl3pPr>
      <a:lvl4pPr marL="822325" indent="-822325" algn="l" rtl="0" eaLnBrk="0" fontAlgn="base" hangingPunct="0">
        <a:lnSpc>
          <a:spcPct val="85000"/>
        </a:lnSpc>
        <a:spcBef>
          <a:spcPts val="600"/>
        </a:spcBef>
        <a:spcAft>
          <a:spcPct val="0"/>
        </a:spcAft>
        <a:buFont typeface="Arial" panose="020B0604020202020204" pitchFamily="34" charset="0"/>
        <a:buChar char=" "/>
        <a:defRPr kern="1200">
          <a:solidFill>
            <a:srgbClr val="262626"/>
          </a:solidFill>
          <a:latin typeface="+mn-lt"/>
          <a:ea typeface="+mn-ea"/>
          <a:cs typeface="+mn-cs"/>
        </a:defRPr>
      </a:lvl4pPr>
      <a:lvl5pPr marL="1096963" indent="-1096963" algn="l" rtl="0" eaLnBrk="0" fontAlgn="base" hangingPunct="0">
        <a:lnSpc>
          <a:spcPct val="85000"/>
        </a:lnSpc>
        <a:spcBef>
          <a:spcPts val="600"/>
        </a:spcBef>
        <a:spcAft>
          <a:spcPct val="0"/>
        </a:spcAft>
        <a:buFont typeface="Arial" panose="020B0604020202020204" pitchFamily="34" charset="0"/>
        <a:buChar char=" "/>
        <a:defRPr kern="1200">
          <a:solidFill>
            <a:srgbClr val="262626"/>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5" y="500063"/>
            <a:ext cx="10772775" cy="1657350"/>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1027" name="Text Placeholder 2"/>
          <p:cNvSpPr>
            <a:spLocks noGrp="1" noChangeArrowheads="1"/>
          </p:cNvSpPr>
          <p:nvPr>
            <p:ph type="body" idx="1"/>
          </p:nvPr>
        </p:nvSpPr>
        <p:spPr bwMode="auto">
          <a:xfrm>
            <a:off x="676275" y="2011363"/>
            <a:ext cx="107537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4" name="Date Placeholder 3"/>
          <p:cNvSpPr>
            <a:spLocks noGrp="1"/>
          </p:cNvSpPr>
          <p:nvPr>
            <p:ph type="dt" sz="half" idx="2"/>
          </p:nvPr>
        </p:nvSpPr>
        <p:spPr>
          <a:xfrm>
            <a:off x="685800" y="6411913"/>
            <a:ext cx="4114800" cy="228600"/>
          </a:xfrm>
          <a:prstGeom prst="rect">
            <a:avLst/>
          </a:prstGeom>
        </p:spPr>
        <p:txBody>
          <a:bodyPr vert="horz" lIns="91440" tIns="45720" rIns="91440" bIns="45720" rtlCol="0" anchor="ctr"/>
          <a:lstStyle>
            <a:lvl1pPr algn="l" eaLnBrk="1" fontAlgn="auto" hangingPunct="1">
              <a:spcBef>
                <a:spcPts val="0"/>
              </a:spcBef>
              <a:spcAft>
                <a:spcPts val="0"/>
              </a:spcAft>
              <a:defRPr sz="950">
                <a:solidFill>
                  <a:schemeClr val="tx1">
                    <a:alpha val="80000"/>
                  </a:schemeClr>
                </a:solidFill>
                <a:latin typeface="+mn-lt"/>
              </a:defRPr>
            </a:lvl1pPr>
          </a:lstStyle>
          <a:p>
            <a:pPr>
              <a:defRPr/>
            </a:pPr>
            <a:fld id="{1B0F15F0-89E4-48C6-A07A-6855BA0B3E71}" type="datetime1">
              <a:rPr lang="tr-TR"/>
              <a:pPr>
                <a:defRPr/>
              </a:pPr>
              <a:t>15.11.2024</a:t>
            </a:fld>
            <a:endParaRPr lang="tr-TR" dirty="0"/>
          </a:p>
        </p:txBody>
      </p:sp>
      <p:sp>
        <p:nvSpPr>
          <p:cNvPr id="5" name="Footer Placeholder 4"/>
          <p:cNvSpPr>
            <a:spLocks noGrp="1"/>
          </p:cNvSpPr>
          <p:nvPr>
            <p:ph type="ftr" sz="quarter" idx="3"/>
          </p:nvPr>
        </p:nvSpPr>
        <p:spPr>
          <a:xfrm>
            <a:off x="685800" y="6554788"/>
            <a:ext cx="5029200" cy="228600"/>
          </a:xfrm>
          <a:prstGeom prst="rect">
            <a:avLst/>
          </a:prstGeom>
        </p:spPr>
        <p:txBody>
          <a:bodyPr vert="horz" lIns="91440" tIns="45720" rIns="91440" bIns="45720" rtlCol="0" anchor="ctr"/>
          <a:lstStyle>
            <a:lvl1pPr algn="l" eaLnBrk="1" fontAlgn="auto" hangingPunct="1">
              <a:spcBef>
                <a:spcPts val="0"/>
              </a:spcBef>
              <a:spcAft>
                <a:spcPts val="0"/>
              </a:spcAft>
              <a:defRPr sz="950" cap="all" baseline="0">
                <a:solidFill>
                  <a:schemeClr val="tx1">
                    <a:alpha val="80000"/>
                  </a:schemeClr>
                </a:solidFill>
                <a:latin typeface="+mn-lt"/>
              </a:defRPr>
            </a:lvl1pPr>
          </a:lstStyle>
          <a:p>
            <a:pPr>
              <a:defRPr/>
            </a:pPr>
            <a:endParaRPr lang="tr-TR"/>
          </a:p>
        </p:txBody>
      </p:sp>
      <p:sp>
        <p:nvSpPr>
          <p:cNvPr id="6" name="Slide Number Placeholder 5"/>
          <p:cNvSpPr>
            <a:spLocks noGrp="1"/>
          </p:cNvSpPr>
          <p:nvPr>
            <p:ph type="sldNum" sz="quarter" idx="4"/>
          </p:nvPr>
        </p:nvSpPr>
        <p:spPr>
          <a:xfrm>
            <a:off x="8764588" y="5876925"/>
            <a:ext cx="2925762" cy="1397000"/>
          </a:xfrm>
          <a:prstGeom prst="rect">
            <a:avLst/>
          </a:prstGeom>
        </p:spPr>
        <p:txBody>
          <a:bodyPr vert="horz" lIns="91440" tIns="45720" rIns="91440" bIns="45720" rtlCol="0" anchor="b"/>
          <a:lstStyle>
            <a:lvl1pPr algn="r" eaLnBrk="1" fontAlgn="auto" hangingPunct="1">
              <a:spcBef>
                <a:spcPts val="0"/>
              </a:spcBef>
              <a:spcAft>
                <a:spcPts val="0"/>
              </a:spcAft>
              <a:defRPr sz="10300" b="0">
                <a:ln>
                  <a:noFill/>
                </a:ln>
                <a:solidFill>
                  <a:schemeClr val="accent1">
                    <a:alpha val="25000"/>
                  </a:schemeClr>
                </a:solidFill>
                <a:latin typeface="+mj-lt"/>
              </a:defRPr>
            </a:lvl1pPr>
          </a:lstStyle>
          <a:p>
            <a:pPr>
              <a:defRPr/>
            </a:pPr>
            <a:fld id="{258E0262-A69E-418F-AD1B-C6D4C2E5DDA9}" type="slidenum">
              <a:rPr lang="tr-TR"/>
              <a:pPr>
                <a:defRPr/>
              </a:pPr>
              <a:t>‹#›</a:t>
            </a:fld>
            <a:endParaRPr lang="tr-TR"/>
          </a:p>
        </p:txBody>
      </p:sp>
    </p:spTree>
    <p:extLst>
      <p:ext uri="{BB962C8B-B14F-4D97-AF65-F5344CB8AC3E}">
        <p14:creationId xmlns:p14="http://schemas.microsoft.com/office/powerpoint/2010/main" val="27714305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Lst>
  <p:transition spd="slow">
    <p:wipe/>
  </p:transition>
  <p:txStyles>
    <p:titleStyle>
      <a:lvl1pPr algn="l" rtl="0" eaLnBrk="0" fontAlgn="base" hangingPunct="0">
        <a:lnSpc>
          <a:spcPct val="85000"/>
        </a:lnSpc>
        <a:spcBef>
          <a:spcPct val="0"/>
        </a:spcBef>
        <a:spcAft>
          <a:spcPct val="0"/>
        </a:spcAft>
        <a:defRPr sz="5400" kern="1200" spc="-120">
          <a:solidFill>
            <a:schemeClr val="accent1"/>
          </a:solidFill>
          <a:latin typeface="+mj-lt"/>
          <a:ea typeface="+mj-ea"/>
          <a:cs typeface="+mj-cs"/>
        </a:defRPr>
      </a:lvl1pPr>
      <a:lvl2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2pPr>
      <a:lvl3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3pPr>
      <a:lvl4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4pPr>
      <a:lvl5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5pPr>
      <a:lvl6pPr marL="457200" algn="l" rtl="0" fontAlgn="base">
        <a:lnSpc>
          <a:spcPct val="85000"/>
        </a:lnSpc>
        <a:spcBef>
          <a:spcPct val="0"/>
        </a:spcBef>
        <a:spcAft>
          <a:spcPct val="0"/>
        </a:spcAft>
        <a:defRPr sz="5400">
          <a:solidFill>
            <a:schemeClr val="accent1"/>
          </a:solidFill>
          <a:latin typeface="Calibri Light" panose="020F0302020204030204" pitchFamily="34" charset="0"/>
        </a:defRPr>
      </a:lvl6pPr>
      <a:lvl7pPr marL="914400" algn="l" rtl="0" fontAlgn="base">
        <a:lnSpc>
          <a:spcPct val="85000"/>
        </a:lnSpc>
        <a:spcBef>
          <a:spcPct val="0"/>
        </a:spcBef>
        <a:spcAft>
          <a:spcPct val="0"/>
        </a:spcAft>
        <a:defRPr sz="5400">
          <a:solidFill>
            <a:schemeClr val="accent1"/>
          </a:solidFill>
          <a:latin typeface="Calibri Light" panose="020F0302020204030204" pitchFamily="34" charset="0"/>
        </a:defRPr>
      </a:lvl7pPr>
      <a:lvl8pPr marL="1371600" algn="l" rtl="0" fontAlgn="base">
        <a:lnSpc>
          <a:spcPct val="85000"/>
        </a:lnSpc>
        <a:spcBef>
          <a:spcPct val="0"/>
        </a:spcBef>
        <a:spcAft>
          <a:spcPct val="0"/>
        </a:spcAft>
        <a:defRPr sz="5400">
          <a:solidFill>
            <a:schemeClr val="accent1"/>
          </a:solidFill>
          <a:latin typeface="Calibri Light" panose="020F0302020204030204" pitchFamily="34" charset="0"/>
        </a:defRPr>
      </a:lvl8pPr>
      <a:lvl9pPr marL="1828800" algn="l" rtl="0" fontAlgn="base">
        <a:lnSpc>
          <a:spcPct val="85000"/>
        </a:lnSpc>
        <a:spcBef>
          <a:spcPct val="0"/>
        </a:spcBef>
        <a:spcAft>
          <a:spcPct val="0"/>
        </a:spcAft>
        <a:defRPr sz="5400">
          <a:solidFill>
            <a:schemeClr val="accent1"/>
          </a:solidFill>
          <a:latin typeface="Calibri Light" panose="020F0302020204030204" pitchFamily="34" charset="0"/>
        </a:defRPr>
      </a:lvl9pPr>
    </p:titleStyle>
    <p:bodyStyle>
      <a:lvl1pPr marL="90488" indent="-90488" algn="l" rtl="0" eaLnBrk="0" fontAlgn="base" hangingPunct="0">
        <a:lnSpc>
          <a:spcPct val="85000"/>
        </a:lnSpc>
        <a:spcBef>
          <a:spcPts val="1300"/>
        </a:spcBef>
        <a:spcAft>
          <a:spcPct val="0"/>
        </a:spcAft>
        <a:buFont typeface="Arial" panose="020B0604020202020204" pitchFamily="34" charset="0"/>
        <a:buChar char=" "/>
        <a:defRPr sz="2400" kern="1200">
          <a:solidFill>
            <a:srgbClr val="262626"/>
          </a:solidFill>
          <a:latin typeface="+mn-lt"/>
          <a:ea typeface="+mn-ea"/>
          <a:cs typeface="+mn-cs"/>
        </a:defRPr>
      </a:lvl1pPr>
      <a:lvl2pPr marL="346075" indent="-342900" algn="l" rtl="0" eaLnBrk="0" fontAlgn="base" hangingPunct="0">
        <a:lnSpc>
          <a:spcPct val="85000"/>
        </a:lnSpc>
        <a:spcBef>
          <a:spcPts val="600"/>
        </a:spcBef>
        <a:spcAft>
          <a:spcPct val="0"/>
        </a:spcAft>
        <a:buFont typeface="Arial" panose="020B0604020202020204" pitchFamily="34" charset="0"/>
        <a:buChar char=" "/>
        <a:defRPr sz="2400" kern="1200">
          <a:solidFill>
            <a:srgbClr val="262626"/>
          </a:solidFill>
          <a:latin typeface="+mn-lt"/>
          <a:ea typeface="+mn-ea"/>
          <a:cs typeface="+mn-cs"/>
        </a:defRPr>
      </a:lvl2pPr>
      <a:lvl3pPr marL="547688" indent="-547688" algn="l" rtl="0" eaLnBrk="0" fontAlgn="base" hangingPunct="0">
        <a:lnSpc>
          <a:spcPct val="85000"/>
        </a:lnSpc>
        <a:spcBef>
          <a:spcPts val="600"/>
        </a:spcBef>
        <a:spcAft>
          <a:spcPct val="0"/>
        </a:spcAft>
        <a:buFont typeface="Arial" panose="020B0604020202020204" pitchFamily="34" charset="0"/>
        <a:buChar char=" "/>
        <a:defRPr sz="2000" i="1" kern="1200">
          <a:solidFill>
            <a:srgbClr val="262626"/>
          </a:solidFill>
          <a:latin typeface="+mn-lt"/>
          <a:ea typeface="+mn-ea"/>
          <a:cs typeface="+mn-cs"/>
        </a:defRPr>
      </a:lvl3pPr>
      <a:lvl4pPr marL="822325" indent="-822325" algn="l" rtl="0" eaLnBrk="0" fontAlgn="base" hangingPunct="0">
        <a:lnSpc>
          <a:spcPct val="85000"/>
        </a:lnSpc>
        <a:spcBef>
          <a:spcPts val="600"/>
        </a:spcBef>
        <a:spcAft>
          <a:spcPct val="0"/>
        </a:spcAft>
        <a:buFont typeface="Arial" panose="020B0604020202020204" pitchFamily="34" charset="0"/>
        <a:buChar char=" "/>
        <a:defRPr kern="1200">
          <a:solidFill>
            <a:srgbClr val="262626"/>
          </a:solidFill>
          <a:latin typeface="+mn-lt"/>
          <a:ea typeface="+mn-ea"/>
          <a:cs typeface="+mn-cs"/>
        </a:defRPr>
      </a:lvl4pPr>
      <a:lvl5pPr marL="1096963" indent="-1096963" algn="l" rtl="0" eaLnBrk="0" fontAlgn="base" hangingPunct="0">
        <a:lnSpc>
          <a:spcPct val="85000"/>
        </a:lnSpc>
        <a:spcBef>
          <a:spcPts val="600"/>
        </a:spcBef>
        <a:spcAft>
          <a:spcPct val="0"/>
        </a:spcAft>
        <a:buFont typeface="Arial" panose="020B0604020202020204" pitchFamily="34" charset="0"/>
        <a:buChar char=" "/>
        <a:defRPr kern="1200">
          <a:solidFill>
            <a:srgbClr val="262626"/>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A47248-F66D-43C1-9158-D12562FBF6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444640-88E5-44A0-B515-5A85256A9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7C9EF-4F66-433A-AD53-A10ECB2AD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F0D8A-25A9-4421-BE29-D34493E3EF3D}" type="datetimeFigureOut">
              <a:rPr lang="en-US" smtClean="0"/>
              <a:pPr/>
              <a:t>11/15/24</a:t>
            </a:fld>
            <a:endParaRPr lang="en-US"/>
          </a:p>
        </p:txBody>
      </p:sp>
      <p:sp>
        <p:nvSpPr>
          <p:cNvPr id="5" name="Footer Placeholder 4">
            <a:extLst>
              <a:ext uri="{FF2B5EF4-FFF2-40B4-BE49-F238E27FC236}">
                <a16:creationId xmlns:a16="http://schemas.microsoft.com/office/drawing/2014/main" id="{2ECB93C8-48C9-4373-B0E1-35B34C790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7EE709-52D2-41AF-BE3F-236C581716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2BA6F-670A-4817-B62E-81DE00774F96}" type="slidenum">
              <a:rPr lang="en-US" smtClean="0"/>
              <a:pPr/>
              <a:t>‹#›</a:t>
            </a:fld>
            <a:endParaRPr lang="en-US"/>
          </a:p>
        </p:txBody>
      </p:sp>
    </p:spTree>
    <p:extLst>
      <p:ext uri="{BB962C8B-B14F-4D97-AF65-F5344CB8AC3E}">
        <p14:creationId xmlns:p14="http://schemas.microsoft.com/office/powerpoint/2010/main" val="3394886608"/>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39.jpe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2.jpeg"/><Relationship Id="rId7" Type="http://schemas.openxmlformats.org/officeDocument/2006/relationships/diagramLayout" Target="../diagrams/layout2.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Data" Target="../diagrams/data2.xml"/><Relationship Id="rId5" Type="http://schemas.openxmlformats.org/officeDocument/2006/relationships/image" Target="../media/image44.jpeg"/><Relationship Id="rId10" Type="http://schemas.microsoft.com/office/2007/relationships/diagramDrawing" Target="../diagrams/drawing2.xml"/><Relationship Id="rId4" Type="http://schemas.openxmlformats.org/officeDocument/2006/relationships/image" Target="../media/image43.jpeg"/><Relationship Id="rId9" Type="http://schemas.openxmlformats.org/officeDocument/2006/relationships/diagramColors" Target="../diagrams/colors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5.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hyperlink" Target="https://sosyaltranskript.ankara.edu.tr/" TargetMode="External"/><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5.xml"/><Relationship Id="rId4" Type="http://schemas.openxmlformats.org/officeDocument/2006/relationships/image" Target="../media/image55.jpg"/></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5.xml"/><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5.xml"/><Relationship Id="rId4" Type="http://schemas.openxmlformats.org/officeDocument/2006/relationships/image" Target="../media/image66.sv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
            <a:extLst>
              <a:ext uri="{FF2B5EF4-FFF2-40B4-BE49-F238E27FC236}">
                <a16:creationId xmlns:a16="http://schemas.microsoft.com/office/drawing/2014/main" id="{AE8F3139-AEFF-4446-A450-092A03530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43"/>
            <a:ext cx="12194256" cy="6862843"/>
          </a:xfrm>
          <a:prstGeom prst="rect">
            <a:avLst/>
          </a:prstGeom>
        </p:spPr>
      </p:pic>
      <p:sp>
        <p:nvSpPr>
          <p:cNvPr id="14" name="Metin kutusu 4">
            <a:extLst>
              <a:ext uri="{FF2B5EF4-FFF2-40B4-BE49-F238E27FC236}">
                <a16:creationId xmlns:a16="http://schemas.microsoft.com/office/drawing/2014/main" id="{2B32E858-5EAA-4EEF-87F8-D8235F65CD2B}"/>
              </a:ext>
            </a:extLst>
          </p:cNvPr>
          <p:cNvSpPr txBox="1"/>
          <p:nvPr/>
        </p:nvSpPr>
        <p:spPr>
          <a:xfrm>
            <a:off x="1015921" y="1709334"/>
            <a:ext cx="10420342" cy="4293483"/>
          </a:xfrm>
          <a:prstGeom prst="rect">
            <a:avLst/>
          </a:prstGeom>
          <a:noFill/>
        </p:spPr>
        <p:txBody>
          <a:bodyPr wrap="square" rtlCol="0" anchor="ctr">
            <a:spAutoFit/>
          </a:bodyPr>
          <a:lstStyle/>
          <a:p>
            <a:pPr algn="ctr" defTabSz="342900">
              <a:lnSpc>
                <a:spcPct val="150000"/>
              </a:lnSpc>
            </a:pPr>
            <a:r>
              <a:rPr lang="tr-TR" sz="3300" b="1" dirty="0">
                <a:solidFill>
                  <a:schemeClr val="bg1"/>
                </a:solidFill>
                <a:latin typeface="Segoe UI" panose="020B0502040204020203" pitchFamily="34" charset="0"/>
                <a:cs typeface="Segoe UI" panose="020B0502040204020203" pitchFamily="34" charset="0"/>
              </a:rPr>
              <a:t>ANKARA ÜNİVERSİTESİ </a:t>
            </a:r>
          </a:p>
          <a:p>
            <a:pPr algn="ctr" defTabSz="342900">
              <a:lnSpc>
                <a:spcPct val="150000"/>
              </a:lnSpc>
            </a:pPr>
            <a:r>
              <a:rPr lang="tr-TR" sz="3300" b="1" dirty="0">
                <a:solidFill>
                  <a:schemeClr val="bg1"/>
                </a:solidFill>
                <a:latin typeface="Segoe UI" panose="020B0502040204020203" pitchFamily="34" charset="0"/>
                <a:cs typeface="Segoe UI" panose="020B0502040204020203" pitchFamily="34" charset="0"/>
              </a:rPr>
              <a:t>ÖĞRENCİ DEKANLIĞI</a:t>
            </a:r>
          </a:p>
          <a:p>
            <a:pPr algn="ctr" defTabSz="342900"/>
            <a:endParaRPr lang="tr-TR" sz="3300" b="1" dirty="0">
              <a:solidFill>
                <a:schemeClr val="bg1"/>
              </a:solidFill>
              <a:latin typeface="Segoe UI" panose="020B0502040204020203" pitchFamily="34" charset="0"/>
              <a:cs typeface="Segoe UI" panose="020B0502040204020203" pitchFamily="34" charset="0"/>
            </a:endParaRPr>
          </a:p>
          <a:p>
            <a:pPr algn="ctr" defTabSz="342900"/>
            <a:r>
              <a:rPr lang="tr-TR" sz="3300" b="1" dirty="0">
                <a:solidFill>
                  <a:schemeClr val="bg1"/>
                </a:solidFill>
                <a:latin typeface="Segoe UI" panose="020B0502040204020203" pitchFamily="34" charset="0"/>
                <a:cs typeface="Segoe UI" panose="020B0502040204020203" pitchFamily="34" charset="0"/>
              </a:rPr>
              <a:t>2022 EKİM-2024 KASIM</a:t>
            </a:r>
            <a:endParaRPr lang="tr-TR" sz="3300" b="1" dirty="0">
              <a:solidFill>
                <a:srgbClr val="BFA968"/>
              </a:solidFill>
              <a:latin typeface="Segoe UI" panose="020B0502040204020203" pitchFamily="34" charset="0"/>
              <a:cs typeface="Segoe UI" panose="020B0502040204020203" pitchFamily="34" charset="0"/>
            </a:endParaRPr>
          </a:p>
          <a:p>
            <a:pPr algn="ctr" defTabSz="342900"/>
            <a:endParaRPr lang="en-US" sz="3600" b="1" dirty="0">
              <a:solidFill>
                <a:schemeClr val="bg1"/>
              </a:solidFill>
              <a:latin typeface="Segoe UI" panose="020B0502040204020203" pitchFamily="34" charset="0"/>
              <a:cs typeface="Segoe UI" panose="020B0502040204020203" pitchFamily="34" charset="0"/>
            </a:endParaRPr>
          </a:p>
          <a:p>
            <a:pPr algn="ctr" defTabSz="342900"/>
            <a:r>
              <a:rPr lang="tr-TR" sz="3600" b="1" dirty="0">
                <a:solidFill>
                  <a:schemeClr val="bg1"/>
                </a:solidFill>
                <a:latin typeface="Segoe UI" panose="020B0502040204020203" pitchFamily="34" charset="0"/>
                <a:cs typeface="Segoe UI" panose="020B0502040204020203" pitchFamily="34" charset="0"/>
              </a:rPr>
              <a:t>FAALİYETLERİ</a:t>
            </a:r>
          </a:p>
          <a:p>
            <a:pPr algn="ctr" defTabSz="342900"/>
            <a:endParaRPr lang="tr-TR" sz="3600" b="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6425164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Unvan 1">
            <a:extLst>
              <a:ext uri="{FF2B5EF4-FFF2-40B4-BE49-F238E27FC236}">
                <a16:creationId xmlns:a16="http://schemas.microsoft.com/office/drawing/2014/main" id="{1CF3962B-10DD-4300-B411-BB9915ECC0D4}"/>
              </a:ext>
            </a:extLst>
          </p:cNvPr>
          <p:cNvSpPr>
            <a:spLocks noGrp="1"/>
          </p:cNvSpPr>
          <p:nvPr>
            <p:ph type="title"/>
          </p:nvPr>
        </p:nvSpPr>
        <p:spPr>
          <a:xfrm>
            <a:off x="448055" y="685800"/>
            <a:ext cx="3652889" cy="1325563"/>
          </a:xfrm>
        </p:spPr>
        <p:txBody>
          <a:bodyPr>
            <a:normAutofit/>
          </a:bodyPr>
          <a:lstStyle/>
          <a:p>
            <a:pPr algn="ctr"/>
            <a:r>
              <a:rPr lang="tr-TR" sz="3200" b="1" dirty="0">
                <a:latin typeface="Segoe UI" panose="020B0502040204020203" pitchFamily="34" charset="0"/>
                <a:cs typeface="Segoe UI" panose="020B0502040204020203" pitchFamily="34" charset="0"/>
              </a:rPr>
              <a:t>Mamak Belediyesi Saha Ziyareti</a:t>
            </a:r>
          </a:p>
        </p:txBody>
      </p:sp>
      <p:sp>
        <p:nvSpPr>
          <p:cNvPr id="27" name="Rectangle 2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up 1">
            <a:extLst>
              <a:ext uri="{FF2B5EF4-FFF2-40B4-BE49-F238E27FC236}">
                <a16:creationId xmlns:a16="http://schemas.microsoft.com/office/drawing/2014/main" id="{FDE3551C-F46F-8FC0-4C7A-96522470D488}"/>
              </a:ext>
            </a:extLst>
          </p:cNvPr>
          <p:cNvGrpSpPr/>
          <p:nvPr/>
        </p:nvGrpSpPr>
        <p:grpSpPr>
          <a:xfrm>
            <a:off x="4863359" y="221673"/>
            <a:ext cx="7012001" cy="6497782"/>
            <a:chOff x="3136389" y="10"/>
            <a:chExt cx="9055611" cy="6857991"/>
          </a:xfrm>
        </p:grpSpPr>
        <p:pic>
          <p:nvPicPr>
            <p:cNvPr id="12" name="Resim 11" descr="dış mekan, gökyüzü, giyim, ağaç içeren bir resim&#10;&#10;Açıklama otomatik olarak oluşturuldu">
              <a:extLst>
                <a:ext uri="{FF2B5EF4-FFF2-40B4-BE49-F238E27FC236}">
                  <a16:creationId xmlns:a16="http://schemas.microsoft.com/office/drawing/2014/main" id="{E0CEBE01-B725-B3A6-92A2-15E25511764C}"/>
                </a:ext>
              </a:extLst>
            </p:cNvPr>
            <p:cNvPicPr>
              <a:picLocks noChangeAspect="1"/>
            </p:cNvPicPr>
            <p:nvPr/>
          </p:nvPicPr>
          <p:blipFill rotWithShape="1">
            <a:blip r:embed="rId3">
              <a:extLst>
                <a:ext uri="{28A0092B-C50C-407E-A947-70E740481C1C}">
                  <a14:useLocalDpi xmlns:a14="http://schemas.microsoft.com/office/drawing/2010/main" val="0"/>
                </a:ext>
              </a:extLst>
            </a:blip>
            <a:srcRect t="730" r="-2" b="8183"/>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Resim 8" descr="giyim, kişi, şahıs, ayakkabı, dış mekan içeren bir resim&#10;&#10;Açıklama otomatik olarak oluşturuldu">
              <a:extLst>
                <a:ext uri="{FF2B5EF4-FFF2-40B4-BE49-F238E27FC236}">
                  <a16:creationId xmlns:a16="http://schemas.microsoft.com/office/drawing/2014/main" id="{CA1DF826-D203-0AFF-5562-67D3DF791F33}"/>
                </a:ext>
              </a:extLst>
            </p:cNvPr>
            <p:cNvPicPr>
              <a:picLocks noChangeAspect="1"/>
            </p:cNvPicPr>
            <p:nvPr/>
          </p:nvPicPr>
          <p:blipFill rotWithShape="1">
            <a:blip r:embed="rId4">
              <a:extLst>
                <a:ext uri="{28A0092B-C50C-407E-A947-70E740481C1C}">
                  <a14:useLocalDpi xmlns:a14="http://schemas.microsoft.com/office/drawing/2010/main" val="0"/>
                </a:ext>
              </a:extLst>
            </a:blip>
            <a:srcRect r="2" b="5716"/>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İçerik Yer Tutucusu 6" descr="giyim, kişi, şahıs, dış mekan, gökyüzü içeren bir resim&#10;&#10;Açıklama otomatik olarak oluşturuldu">
              <a:extLst>
                <a:ext uri="{FF2B5EF4-FFF2-40B4-BE49-F238E27FC236}">
                  <a16:creationId xmlns:a16="http://schemas.microsoft.com/office/drawing/2014/main" id="{6C16F3B2-F0E7-F0C6-C9BF-B2CF81DF20F3}"/>
                </a:ext>
              </a:extLst>
            </p:cNvPr>
            <p:cNvPicPr>
              <a:picLocks noChangeAspect="1"/>
            </p:cNvPicPr>
            <p:nvPr/>
          </p:nvPicPr>
          <p:blipFill rotWithShape="1">
            <a:blip r:embed="rId5">
              <a:extLst>
                <a:ext uri="{28A0092B-C50C-407E-A947-70E740481C1C}">
                  <a14:useLocalDpi xmlns:a14="http://schemas.microsoft.com/office/drawing/2010/main" val="0"/>
                </a:ext>
              </a:extLst>
            </a:blip>
            <a:srcRect t="3244" r="2" b="4677"/>
            <a:stretch/>
          </p:blipFill>
          <p:spPr>
            <a:xfrm>
              <a:off x="3136389" y="3456433"/>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14" name="Resim 13" descr="giyim, ayakkabı, kişi, şahıs, adam, insan içeren bir resim&#10;&#10;Açıklama otomatik olarak oluşturuldu">
              <a:extLst>
                <a:ext uri="{FF2B5EF4-FFF2-40B4-BE49-F238E27FC236}">
                  <a16:creationId xmlns:a16="http://schemas.microsoft.com/office/drawing/2014/main" id="{79F4B185-0C29-C269-B469-30206C858BDC}"/>
                </a:ext>
              </a:extLst>
            </p:cNvPr>
            <p:cNvPicPr>
              <a:picLocks noChangeAspect="1"/>
            </p:cNvPicPr>
            <p:nvPr/>
          </p:nvPicPr>
          <p:blipFill rotWithShape="1">
            <a:blip r:embed="rId6">
              <a:extLst>
                <a:ext uri="{28A0092B-C50C-407E-A947-70E740481C1C}">
                  <a14:useLocalDpi xmlns:a14="http://schemas.microsoft.com/office/drawing/2010/main" val="0"/>
                </a:ext>
              </a:extLst>
            </a:blip>
            <a:srcRect t="5268" r="-1"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grpSp>
      <p:grpSp>
        <p:nvGrpSpPr>
          <p:cNvPr id="17" name="Grup 16">
            <a:extLst>
              <a:ext uri="{FF2B5EF4-FFF2-40B4-BE49-F238E27FC236}">
                <a16:creationId xmlns:a16="http://schemas.microsoft.com/office/drawing/2014/main" id="{2DE68FA2-3A30-1FB2-8799-AC5BDB06DFA3}"/>
              </a:ext>
            </a:extLst>
          </p:cNvPr>
          <p:cNvGrpSpPr/>
          <p:nvPr/>
        </p:nvGrpSpPr>
        <p:grpSpPr>
          <a:xfrm>
            <a:off x="282877" y="2007579"/>
            <a:ext cx="5059143" cy="4040782"/>
            <a:chOff x="375680" y="2223383"/>
            <a:chExt cx="3164203" cy="4040782"/>
          </a:xfrm>
        </p:grpSpPr>
        <p:sp>
          <p:nvSpPr>
            <p:cNvPr id="19" name="Ok: Sağ 18">
              <a:extLst>
                <a:ext uri="{FF2B5EF4-FFF2-40B4-BE49-F238E27FC236}">
                  <a16:creationId xmlns:a16="http://schemas.microsoft.com/office/drawing/2014/main" id="{53322578-937F-B3DD-B50A-C8428933A9AF}"/>
                </a:ext>
              </a:extLst>
            </p:cNvPr>
            <p:cNvSpPr/>
            <p:nvPr/>
          </p:nvSpPr>
          <p:spPr>
            <a:xfrm>
              <a:off x="396797" y="2223383"/>
              <a:ext cx="3143086" cy="4040782"/>
            </a:xfrm>
            <a:prstGeom prst="rightArrow">
              <a:avLst/>
            </a:prstGeom>
            <a:solidFill>
              <a:srgbClr val="0070C0"/>
            </a:solidFill>
          </p:spPr>
          <p:style>
            <a:lnRef idx="0">
              <a:schemeClr val="dk1">
                <a:hueOff val="0"/>
                <a:satOff val="0"/>
                <a:lumOff val="0"/>
                <a:alphaOff val="0"/>
              </a:schemeClr>
            </a:lnRef>
            <a:fillRef idx="1">
              <a:schemeClr val="dk1">
                <a:tint val="40000"/>
                <a:hueOff val="0"/>
                <a:satOff val="0"/>
                <a:lumOff val="0"/>
                <a:alphaOff val="0"/>
              </a:schemeClr>
            </a:fillRef>
            <a:effectRef idx="0">
              <a:schemeClr val="dk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Serbest Form: Şekil 19">
              <a:extLst>
                <a:ext uri="{FF2B5EF4-FFF2-40B4-BE49-F238E27FC236}">
                  <a16:creationId xmlns:a16="http://schemas.microsoft.com/office/drawing/2014/main" id="{58DE89AC-0CCA-7FB6-BD6D-83EEEBFBA8C9}"/>
                </a:ext>
              </a:extLst>
            </p:cNvPr>
            <p:cNvSpPr/>
            <p:nvPr/>
          </p:nvSpPr>
          <p:spPr>
            <a:xfrm>
              <a:off x="375680" y="3376037"/>
              <a:ext cx="2584595" cy="1735473"/>
            </a:xfrm>
            <a:custGeom>
              <a:avLst/>
              <a:gdLst>
                <a:gd name="connsiteX0" fmla="*/ 0 w 3374195"/>
                <a:gd name="connsiteY0" fmla="*/ 269391 h 1616312"/>
                <a:gd name="connsiteX1" fmla="*/ 269391 w 3374195"/>
                <a:gd name="connsiteY1" fmla="*/ 0 h 1616312"/>
                <a:gd name="connsiteX2" fmla="*/ 3104804 w 3374195"/>
                <a:gd name="connsiteY2" fmla="*/ 0 h 1616312"/>
                <a:gd name="connsiteX3" fmla="*/ 3374195 w 3374195"/>
                <a:gd name="connsiteY3" fmla="*/ 269391 h 1616312"/>
                <a:gd name="connsiteX4" fmla="*/ 3374195 w 3374195"/>
                <a:gd name="connsiteY4" fmla="*/ 1346921 h 1616312"/>
                <a:gd name="connsiteX5" fmla="*/ 3104804 w 3374195"/>
                <a:gd name="connsiteY5" fmla="*/ 1616312 h 1616312"/>
                <a:gd name="connsiteX6" fmla="*/ 269391 w 3374195"/>
                <a:gd name="connsiteY6" fmla="*/ 1616312 h 1616312"/>
                <a:gd name="connsiteX7" fmla="*/ 0 w 3374195"/>
                <a:gd name="connsiteY7" fmla="*/ 1346921 h 1616312"/>
                <a:gd name="connsiteX8" fmla="*/ 0 w 3374195"/>
                <a:gd name="connsiteY8" fmla="*/ 269391 h 16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4195" h="1616312">
                  <a:moveTo>
                    <a:pt x="0" y="269391"/>
                  </a:moveTo>
                  <a:cubicBezTo>
                    <a:pt x="0" y="120610"/>
                    <a:pt x="120610" y="0"/>
                    <a:pt x="269391" y="0"/>
                  </a:cubicBezTo>
                  <a:lnTo>
                    <a:pt x="3104804" y="0"/>
                  </a:lnTo>
                  <a:cubicBezTo>
                    <a:pt x="3253585" y="0"/>
                    <a:pt x="3374195" y="120610"/>
                    <a:pt x="3374195" y="269391"/>
                  </a:cubicBezTo>
                  <a:lnTo>
                    <a:pt x="3374195" y="1346921"/>
                  </a:lnTo>
                  <a:cubicBezTo>
                    <a:pt x="3374195" y="1495702"/>
                    <a:pt x="3253585" y="1616312"/>
                    <a:pt x="3104804" y="1616312"/>
                  </a:cubicBezTo>
                  <a:lnTo>
                    <a:pt x="269391" y="1616312"/>
                  </a:lnTo>
                  <a:cubicBezTo>
                    <a:pt x="120610" y="1616312"/>
                    <a:pt x="0" y="1495702"/>
                    <a:pt x="0" y="1346921"/>
                  </a:cubicBezTo>
                  <a:lnTo>
                    <a:pt x="0" y="269391"/>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6052" tIns="136052" rIns="136052" bIns="136052" numCol="1" spcCol="1270" anchor="ctr" anchorCtr="0">
              <a:noAutofit/>
            </a:bodyPr>
            <a:lstStyle/>
            <a:p>
              <a:pPr marL="0" lvl="0" indent="0" algn="ctr" defTabSz="666750">
                <a:lnSpc>
                  <a:spcPct val="90000"/>
                </a:lnSpc>
                <a:spcBef>
                  <a:spcPct val="0"/>
                </a:spcBef>
                <a:spcAft>
                  <a:spcPct val="35000"/>
                </a:spcAft>
                <a:buNone/>
              </a:pPr>
              <a:r>
                <a:rPr lang="tr-TR" sz="2400" kern="1200" dirty="0"/>
                <a:t>Mamak Belediyesine bağlı kooperatiflerde çalışan kadınlarla görüşmeler yapıldı. </a:t>
              </a:r>
            </a:p>
            <a:p>
              <a:pPr marL="0" lvl="0" indent="0" algn="ctr" defTabSz="666750">
                <a:lnSpc>
                  <a:spcPct val="90000"/>
                </a:lnSpc>
                <a:spcBef>
                  <a:spcPct val="0"/>
                </a:spcBef>
                <a:spcAft>
                  <a:spcPct val="35000"/>
                </a:spcAft>
                <a:buNone/>
              </a:pPr>
              <a:endParaRPr lang="tr-TR" sz="1500" kern="1200" dirty="0"/>
            </a:p>
          </p:txBody>
        </p:sp>
      </p:grpSp>
    </p:spTree>
    <p:extLst>
      <p:ext uri="{BB962C8B-B14F-4D97-AF65-F5344CB8AC3E}">
        <p14:creationId xmlns:p14="http://schemas.microsoft.com/office/powerpoint/2010/main" val="29392606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464D8F0-8ADF-41F0-B6EF-EDCB07786F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rgbClr val="FFFFFF"/>
          </a:solidFill>
        </p:grpSpPr>
        <p:sp>
          <p:nvSpPr>
            <p:cNvPr id="18" name="Freeform: Shape 17">
              <a:extLst>
                <a:ext uri="{FF2B5EF4-FFF2-40B4-BE49-F238E27FC236}">
                  <a16:creationId xmlns:a16="http://schemas.microsoft.com/office/drawing/2014/main" id="{75682B8C-4240-452F-96C1-4CD7E59B5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52E986DD-2E0C-40E9-A0B4-1492E7C94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1" name="Group 20">
            <a:extLst>
              <a:ext uri="{FF2B5EF4-FFF2-40B4-BE49-F238E27FC236}">
                <a16:creationId xmlns:a16="http://schemas.microsoft.com/office/drawing/2014/main" id="{E21147CC-0146-459F-AC50-3DE54A0E7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chemeClr val="bg1"/>
          </a:solidFill>
        </p:grpSpPr>
        <p:sp>
          <p:nvSpPr>
            <p:cNvPr id="22" name="Freeform: Shape 21">
              <a:extLst>
                <a:ext uri="{FF2B5EF4-FFF2-40B4-BE49-F238E27FC236}">
                  <a16:creationId xmlns:a16="http://schemas.microsoft.com/office/drawing/2014/main" id="{0C8971EE-FF2D-4E91-9815-2CCC66CD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4921A2CC-9B13-43D7-8074-9B7479CEB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5" name="Group 24">
            <a:extLst>
              <a:ext uri="{FF2B5EF4-FFF2-40B4-BE49-F238E27FC236}">
                <a16:creationId xmlns:a16="http://schemas.microsoft.com/office/drawing/2014/main" id="{CE7D92DE-9334-4F12-AD6B-8548D4F9A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0364" y="1215898"/>
            <a:ext cx="3959478" cy="4710717"/>
            <a:chOff x="1674895" y="1345036"/>
            <a:chExt cx="5428610" cy="4210939"/>
          </a:xfrm>
        </p:grpSpPr>
        <p:sp>
          <p:nvSpPr>
            <p:cNvPr id="26" name="Rectangle 25">
              <a:extLst>
                <a:ext uri="{FF2B5EF4-FFF2-40B4-BE49-F238E27FC236}">
                  <a16:creationId xmlns:a16="http://schemas.microsoft.com/office/drawing/2014/main" id="{DA39D0FC-B65F-4D5D-A8AD-6D0E6C4D6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AFBF5-FA42-4BA8-BCE4-E37A127AC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BE1E800F-93B7-4AB7-B63A-E4C4E9C2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1"/>
            <a:ext cx="4027288" cy="472773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nvan 1">
            <a:extLst>
              <a:ext uri="{FF2B5EF4-FFF2-40B4-BE49-F238E27FC236}">
                <a16:creationId xmlns:a16="http://schemas.microsoft.com/office/drawing/2014/main" id="{1CF3962B-10DD-4300-B411-BB9915ECC0D4}"/>
              </a:ext>
            </a:extLst>
          </p:cNvPr>
          <p:cNvSpPr>
            <a:spLocks noGrp="1"/>
          </p:cNvSpPr>
          <p:nvPr>
            <p:ph type="title"/>
          </p:nvPr>
        </p:nvSpPr>
        <p:spPr>
          <a:xfrm>
            <a:off x="730364" y="1274547"/>
            <a:ext cx="3538322" cy="2783077"/>
          </a:xfrm>
        </p:spPr>
        <p:txBody>
          <a:bodyPr vert="horz" lIns="91440" tIns="45720" rIns="91440" bIns="45720" rtlCol="0" anchor="b">
            <a:normAutofit/>
          </a:bodyPr>
          <a:lstStyle/>
          <a:p>
            <a:r>
              <a:rPr lang="en-US" sz="5400" b="1" dirty="0" err="1">
                <a:solidFill>
                  <a:schemeClr val="bg1"/>
                </a:solidFill>
              </a:rPr>
              <a:t>Çevre</a:t>
            </a:r>
            <a:r>
              <a:rPr lang="en-US" sz="5400" b="1" dirty="0">
                <a:solidFill>
                  <a:schemeClr val="bg1"/>
                </a:solidFill>
              </a:rPr>
              <a:t> </a:t>
            </a:r>
            <a:r>
              <a:rPr lang="en-US" sz="5400" b="1" dirty="0" err="1">
                <a:solidFill>
                  <a:schemeClr val="bg1"/>
                </a:solidFill>
              </a:rPr>
              <a:t>Seminerleri</a:t>
            </a:r>
            <a:r>
              <a:rPr lang="en-US" sz="5400" b="1" dirty="0">
                <a:solidFill>
                  <a:schemeClr val="bg1"/>
                </a:solidFill>
              </a:rPr>
              <a:t> </a:t>
            </a:r>
          </a:p>
        </p:txBody>
      </p:sp>
      <p:sp>
        <p:nvSpPr>
          <p:cNvPr id="31" name="Freeform: Shape 30">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Freeform: Shape 32">
            <a:extLst>
              <a:ext uri="{FF2B5EF4-FFF2-40B4-BE49-F238E27FC236}">
                <a16:creationId xmlns:a16="http://schemas.microsoft.com/office/drawing/2014/main" id="{A1A59942-B6FE-4CF6-8242-F6EE3231B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Oval 34">
            <a:extLst>
              <a:ext uri="{FF2B5EF4-FFF2-40B4-BE49-F238E27FC236}">
                <a16:creationId xmlns:a16="http://schemas.microsoft.com/office/drawing/2014/main" id="{F2D9628C-9189-4868-B8AA-1727266FE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1AF05241-2204-496E-AD1F-68B31922B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Resim 5" descr="metin, insan yüzü, ekran görüntüsü, kişi, şahıs içeren bir resim&#10;&#10;Açıklama otomatik olarak oluşturuldu">
            <a:extLst>
              <a:ext uri="{FF2B5EF4-FFF2-40B4-BE49-F238E27FC236}">
                <a16:creationId xmlns:a16="http://schemas.microsoft.com/office/drawing/2014/main" id="{57F00298-12F4-896A-F136-3711AD5F0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587" y="1820333"/>
            <a:ext cx="3217333" cy="3217333"/>
          </a:xfrm>
          <a:prstGeom prst="rect">
            <a:avLst/>
          </a:prstGeom>
          <a:solidFill>
            <a:srgbClr val="FFFFFF">
              <a:shade val="85000"/>
            </a:srgbClr>
          </a:solidFill>
          <a:ln w="28575">
            <a:noFill/>
          </a:ln>
        </p:spPr>
      </p:pic>
      <p:pic>
        <p:nvPicPr>
          <p:cNvPr id="4" name="İçerik Yer Tutucusu 3" descr="metin, insan yüzü, ekran görüntüsü, kişi, şahıs içeren bir resim&#10;&#10;Açıklama otomatik olarak oluşturuldu">
            <a:extLst>
              <a:ext uri="{FF2B5EF4-FFF2-40B4-BE49-F238E27FC236}">
                <a16:creationId xmlns:a16="http://schemas.microsoft.com/office/drawing/2014/main" id="{043219D2-B2BF-F72E-DA0E-3D44DDE3671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41026" y="1820333"/>
            <a:ext cx="3217333" cy="3217333"/>
          </a:xfrm>
          <a:prstGeom prst="rect">
            <a:avLst/>
          </a:prstGeom>
          <a:solidFill>
            <a:srgbClr val="FFFFFF">
              <a:shade val="85000"/>
            </a:srgbClr>
          </a:solidFill>
        </p:spPr>
      </p:pic>
      <p:grpSp>
        <p:nvGrpSpPr>
          <p:cNvPr id="3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bg1"/>
          </a:solidFill>
        </p:grpSpPr>
        <p:sp>
          <p:nvSpPr>
            <p:cNvPr id="40" name="Freeform: Shape 3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2031388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464D8F0-8ADF-41F0-B6EF-EDCB07786F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rgbClr val="FFFFFF"/>
          </a:solidFill>
        </p:grpSpPr>
        <p:sp>
          <p:nvSpPr>
            <p:cNvPr id="18" name="Freeform: Shape 17">
              <a:extLst>
                <a:ext uri="{FF2B5EF4-FFF2-40B4-BE49-F238E27FC236}">
                  <a16:creationId xmlns:a16="http://schemas.microsoft.com/office/drawing/2014/main" id="{75682B8C-4240-452F-96C1-4CD7E59B5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52E986DD-2E0C-40E9-A0B4-1492E7C94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1" name="Group 20">
            <a:extLst>
              <a:ext uri="{FF2B5EF4-FFF2-40B4-BE49-F238E27FC236}">
                <a16:creationId xmlns:a16="http://schemas.microsoft.com/office/drawing/2014/main" id="{E21147CC-0146-459F-AC50-3DE54A0E7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chemeClr val="bg1"/>
          </a:solidFill>
        </p:grpSpPr>
        <p:sp>
          <p:nvSpPr>
            <p:cNvPr id="22" name="Freeform: Shape 21">
              <a:extLst>
                <a:ext uri="{FF2B5EF4-FFF2-40B4-BE49-F238E27FC236}">
                  <a16:creationId xmlns:a16="http://schemas.microsoft.com/office/drawing/2014/main" id="{0C8971EE-FF2D-4E91-9815-2CCC66CD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4921A2CC-9B13-43D7-8074-9B7479CEB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5" name="Group 24">
            <a:extLst>
              <a:ext uri="{FF2B5EF4-FFF2-40B4-BE49-F238E27FC236}">
                <a16:creationId xmlns:a16="http://schemas.microsoft.com/office/drawing/2014/main" id="{CE7D92DE-9334-4F12-AD6B-8548D4F9A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0364" y="1215898"/>
            <a:ext cx="3959478" cy="4710717"/>
            <a:chOff x="1674895" y="1345036"/>
            <a:chExt cx="5428610" cy="4210939"/>
          </a:xfrm>
        </p:grpSpPr>
        <p:sp>
          <p:nvSpPr>
            <p:cNvPr id="26" name="Rectangle 25">
              <a:extLst>
                <a:ext uri="{FF2B5EF4-FFF2-40B4-BE49-F238E27FC236}">
                  <a16:creationId xmlns:a16="http://schemas.microsoft.com/office/drawing/2014/main" id="{DA39D0FC-B65F-4D5D-A8AD-6D0E6C4D6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AFBF5-FA42-4BA8-BCE4-E37A127AC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BE1E800F-93B7-4AB7-B63A-E4C4E9C2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1"/>
            <a:ext cx="4027288" cy="472773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nvan 1">
            <a:extLst>
              <a:ext uri="{FF2B5EF4-FFF2-40B4-BE49-F238E27FC236}">
                <a16:creationId xmlns:a16="http://schemas.microsoft.com/office/drawing/2014/main" id="{1CF3962B-10DD-4300-B411-BB9915ECC0D4}"/>
              </a:ext>
            </a:extLst>
          </p:cNvPr>
          <p:cNvSpPr>
            <a:spLocks noGrp="1"/>
          </p:cNvSpPr>
          <p:nvPr>
            <p:ph type="title"/>
          </p:nvPr>
        </p:nvSpPr>
        <p:spPr>
          <a:xfrm>
            <a:off x="730364" y="1274547"/>
            <a:ext cx="3538322" cy="2783077"/>
          </a:xfrm>
        </p:spPr>
        <p:txBody>
          <a:bodyPr vert="horz" lIns="91440" tIns="45720" rIns="91440" bIns="45720" rtlCol="0" anchor="b">
            <a:normAutofit/>
          </a:bodyPr>
          <a:lstStyle/>
          <a:p>
            <a:r>
              <a:rPr lang="en-US" sz="5400" b="1" dirty="0" err="1">
                <a:solidFill>
                  <a:schemeClr val="bg1"/>
                </a:solidFill>
              </a:rPr>
              <a:t>Çevre</a:t>
            </a:r>
            <a:r>
              <a:rPr lang="en-US" sz="5400" b="1" dirty="0">
                <a:solidFill>
                  <a:schemeClr val="bg1"/>
                </a:solidFill>
              </a:rPr>
              <a:t> </a:t>
            </a:r>
            <a:r>
              <a:rPr lang="en-US" sz="5400" b="1" dirty="0" err="1">
                <a:solidFill>
                  <a:schemeClr val="bg1"/>
                </a:solidFill>
              </a:rPr>
              <a:t>Seminerleri</a:t>
            </a:r>
            <a:r>
              <a:rPr lang="en-US" sz="5400" b="1" dirty="0">
                <a:solidFill>
                  <a:schemeClr val="bg1"/>
                </a:solidFill>
              </a:rPr>
              <a:t> </a:t>
            </a:r>
          </a:p>
        </p:txBody>
      </p:sp>
      <p:sp>
        <p:nvSpPr>
          <p:cNvPr id="31" name="Freeform: Shape 30">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Freeform: Shape 32">
            <a:extLst>
              <a:ext uri="{FF2B5EF4-FFF2-40B4-BE49-F238E27FC236}">
                <a16:creationId xmlns:a16="http://schemas.microsoft.com/office/drawing/2014/main" id="{A1A59942-B6FE-4CF6-8242-F6EE3231B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Oval 34">
            <a:extLst>
              <a:ext uri="{FF2B5EF4-FFF2-40B4-BE49-F238E27FC236}">
                <a16:creationId xmlns:a16="http://schemas.microsoft.com/office/drawing/2014/main" id="{F2D9628C-9189-4868-B8AA-1727266FE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1AF05241-2204-496E-AD1F-68B31922B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İçerik Yer Tutucusu 6" descr="metin, ekran görüntüsü, kişi, şahıs, insan yüzü içeren bir resim&#10;&#10;Açıklama otomatik olarak oluşturuldu">
            <a:extLst>
              <a:ext uri="{FF2B5EF4-FFF2-40B4-BE49-F238E27FC236}">
                <a16:creationId xmlns:a16="http://schemas.microsoft.com/office/drawing/2014/main" id="{945952B5-B735-E53F-114C-5EEC3BDA7ED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30587" y="1928917"/>
            <a:ext cx="3217333" cy="3000164"/>
          </a:xfrm>
          <a:prstGeom prst="rect">
            <a:avLst/>
          </a:prstGeom>
          <a:solidFill>
            <a:srgbClr val="FFFFFF">
              <a:shade val="85000"/>
            </a:srgbClr>
          </a:solidFill>
          <a:ln w="28575">
            <a:noFill/>
          </a:ln>
        </p:spPr>
      </p:pic>
      <p:pic>
        <p:nvPicPr>
          <p:cNvPr id="9" name="Resim 8" descr="metin, ekran görüntüsü, insan yüzü, kişi, şahıs içeren bir resim&#10;&#10;Açıklama otomatik olarak oluşturuldu">
            <a:extLst>
              <a:ext uri="{FF2B5EF4-FFF2-40B4-BE49-F238E27FC236}">
                <a16:creationId xmlns:a16="http://schemas.microsoft.com/office/drawing/2014/main" id="{1E864F37-E7A0-E92F-C014-955BFE8346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1026" y="1981199"/>
            <a:ext cx="3217333" cy="2895600"/>
          </a:xfrm>
          <a:prstGeom prst="rect">
            <a:avLst/>
          </a:prstGeom>
          <a:solidFill>
            <a:srgbClr val="FFFFFF">
              <a:shade val="85000"/>
            </a:srgbClr>
          </a:solidFill>
        </p:spPr>
      </p:pic>
      <p:grpSp>
        <p:nvGrpSpPr>
          <p:cNvPr id="3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bg1"/>
          </a:solidFill>
        </p:grpSpPr>
        <p:sp>
          <p:nvSpPr>
            <p:cNvPr id="40" name="Freeform: Shape 3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0460689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464D8F0-8ADF-41F0-B6EF-EDCB07786F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rgbClr val="FFFFFF"/>
          </a:solidFill>
        </p:grpSpPr>
        <p:sp>
          <p:nvSpPr>
            <p:cNvPr id="18" name="Freeform: Shape 17">
              <a:extLst>
                <a:ext uri="{FF2B5EF4-FFF2-40B4-BE49-F238E27FC236}">
                  <a16:creationId xmlns:a16="http://schemas.microsoft.com/office/drawing/2014/main" id="{75682B8C-4240-452F-96C1-4CD7E59B5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52E986DD-2E0C-40E9-A0B4-1492E7C94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1" name="Group 20">
            <a:extLst>
              <a:ext uri="{FF2B5EF4-FFF2-40B4-BE49-F238E27FC236}">
                <a16:creationId xmlns:a16="http://schemas.microsoft.com/office/drawing/2014/main" id="{E21147CC-0146-459F-AC50-3DE54A0E7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chemeClr val="bg1"/>
          </a:solidFill>
        </p:grpSpPr>
        <p:sp>
          <p:nvSpPr>
            <p:cNvPr id="22" name="Freeform: Shape 21">
              <a:extLst>
                <a:ext uri="{FF2B5EF4-FFF2-40B4-BE49-F238E27FC236}">
                  <a16:creationId xmlns:a16="http://schemas.microsoft.com/office/drawing/2014/main" id="{0C8971EE-FF2D-4E91-9815-2CCC66CD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4921A2CC-9B13-43D7-8074-9B7479CEB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5" name="Group 24">
            <a:extLst>
              <a:ext uri="{FF2B5EF4-FFF2-40B4-BE49-F238E27FC236}">
                <a16:creationId xmlns:a16="http://schemas.microsoft.com/office/drawing/2014/main" id="{CE7D92DE-9334-4F12-AD6B-8548D4F9A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0364" y="1215898"/>
            <a:ext cx="3959478" cy="4710717"/>
            <a:chOff x="1674895" y="1345036"/>
            <a:chExt cx="5428610" cy="4210939"/>
          </a:xfrm>
        </p:grpSpPr>
        <p:sp>
          <p:nvSpPr>
            <p:cNvPr id="26" name="Rectangle 25">
              <a:extLst>
                <a:ext uri="{FF2B5EF4-FFF2-40B4-BE49-F238E27FC236}">
                  <a16:creationId xmlns:a16="http://schemas.microsoft.com/office/drawing/2014/main" id="{DA39D0FC-B65F-4D5D-A8AD-6D0E6C4D6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AFBF5-FA42-4BA8-BCE4-E37A127AC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BE1E800F-93B7-4AB7-B63A-E4C4E9C2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1"/>
            <a:ext cx="4027288" cy="472773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nvan 1">
            <a:extLst>
              <a:ext uri="{FF2B5EF4-FFF2-40B4-BE49-F238E27FC236}">
                <a16:creationId xmlns:a16="http://schemas.microsoft.com/office/drawing/2014/main" id="{1CF3962B-10DD-4300-B411-BB9915ECC0D4}"/>
              </a:ext>
            </a:extLst>
          </p:cNvPr>
          <p:cNvSpPr>
            <a:spLocks noGrp="1"/>
          </p:cNvSpPr>
          <p:nvPr>
            <p:ph type="title"/>
          </p:nvPr>
        </p:nvSpPr>
        <p:spPr>
          <a:xfrm>
            <a:off x="873980" y="1274547"/>
            <a:ext cx="3394706" cy="2783077"/>
          </a:xfrm>
        </p:spPr>
        <p:txBody>
          <a:bodyPr vert="horz" lIns="91440" tIns="45720" rIns="91440" bIns="45720" rtlCol="0" anchor="b">
            <a:normAutofit/>
          </a:bodyPr>
          <a:lstStyle/>
          <a:p>
            <a:r>
              <a:rPr lang="en-US" sz="4800" b="1" dirty="0" err="1">
                <a:solidFill>
                  <a:schemeClr val="bg1"/>
                </a:solidFill>
              </a:rPr>
              <a:t>Çevre</a:t>
            </a:r>
            <a:r>
              <a:rPr lang="en-US" sz="4800" b="1" dirty="0">
                <a:solidFill>
                  <a:schemeClr val="bg1"/>
                </a:solidFill>
              </a:rPr>
              <a:t> </a:t>
            </a:r>
            <a:r>
              <a:rPr lang="en-US" sz="4800" b="1" dirty="0" err="1">
                <a:solidFill>
                  <a:schemeClr val="bg1"/>
                </a:solidFill>
              </a:rPr>
              <a:t>Seminerleri</a:t>
            </a:r>
            <a:r>
              <a:rPr lang="en-US" sz="4800" b="1" dirty="0">
                <a:solidFill>
                  <a:schemeClr val="bg1"/>
                </a:solidFill>
              </a:rPr>
              <a:t> </a:t>
            </a:r>
          </a:p>
        </p:txBody>
      </p:sp>
      <p:sp>
        <p:nvSpPr>
          <p:cNvPr id="31" name="Freeform: Shape 30">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Freeform: Shape 32">
            <a:extLst>
              <a:ext uri="{FF2B5EF4-FFF2-40B4-BE49-F238E27FC236}">
                <a16:creationId xmlns:a16="http://schemas.microsoft.com/office/drawing/2014/main" id="{A1A59942-B6FE-4CF6-8242-F6EE3231B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Oval 34">
            <a:extLst>
              <a:ext uri="{FF2B5EF4-FFF2-40B4-BE49-F238E27FC236}">
                <a16:creationId xmlns:a16="http://schemas.microsoft.com/office/drawing/2014/main" id="{F2D9628C-9189-4868-B8AA-1727266FE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1AF05241-2204-496E-AD1F-68B31922B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Resim 4" descr="metin, insan yüzü, ekran görüntüsü, kişi, şahıs içeren bir resim&#10;&#10;Açıklama otomatik olarak oluşturuldu">
            <a:extLst>
              <a:ext uri="{FF2B5EF4-FFF2-40B4-BE49-F238E27FC236}">
                <a16:creationId xmlns:a16="http://schemas.microsoft.com/office/drawing/2014/main" id="{513092DC-DA3C-9A8E-FEB7-14EA7E642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587" y="1820333"/>
            <a:ext cx="3217333" cy="3217333"/>
          </a:xfrm>
          <a:prstGeom prst="rect">
            <a:avLst/>
          </a:prstGeom>
          <a:ln w="28575">
            <a:noFill/>
          </a:ln>
        </p:spPr>
      </p:pic>
      <p:pic>
        <p:nvPicPr>
          <p:cNvPr id="8" name="Resim 7" descr="metin, insan yüzü, ekran görüntüsü, adam, insan içeren bir resim&#10;&#10;Açıklama otomatik olarak oluşturuldu">
            <a:extLst>
              <a:ext uri="{FF2B5EF4-FFF2-40B4-BE49-F238E27FC236}">
                <a16:creationId xmlns:a16="http://schemas.microsoft.com/office/drawing/2014/main" id="{5B11FB18-ED32-DDBA-5DFC-69A58C3C1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026" y="1820333"/>
            <a:ext cx="3217333" cy="3217333"/>
          </a:xfrm>
          <a:prstGeom prst="rect">
            <a:avLst/>
          </a:prstGeom>
        </p:spPr>
      </p:pic>
      <p:grpSp>
        <p:nvGrpSpPr>
          <p:cNvPr id="3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bg1"/>
          </a:solidFill>
        </p:grpSpPr>
        <p:sp>
          <p:nvSpPr>
            <p:cNvPr id="40" name="Freeform: Shape 3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2369721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 name="Rectangle 14">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7" name="Group 16">
            <a:extLst>
              <a:ext uri="{FF2B5EF4-FFF2-40B4-BE49-F238E27FC236}">
                <a16:creationId xmlns:a16="http://schemas.microsoft.com/office/drawing/2014/main" id="{A464D8F0-8ADF-41F0-B6EF-EDCB07786F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rgbClr val="FFFFFF"/>
          </a:solidFill>
        </p:grpSpPr>
        <p:sp>
          <p:nvSpPr>
            <p:cNvPr id="198" name="Freeform: Shape 17">
              <a:extLst>
                <a:ext uri="{FF2B5EF4-FFF2-40B4-BE49-F238E27FC236}">
                  <a16:creationId xmlns:a16="http://schemas.microsoft.com/office/drawing/2014/main" id="{75682B8C-4240-452F-96C1-4CD7E59B5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99" name="Freeform: Shape 18">
              <a:extLst>
                <a:ext uri="{FF2B5EF4-FFF2-40B4-BE49-F238E27FC236}">
                  <a16:creationId xmlns:a16="http://schemas.microsoft.com/office/drawing/2014/main" id="{52E986DD-2E0C-40E9-A0B4-1492E7C94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00" name="Group 20">
            <a:extLst>
              <a:ext uri="{FF2B5EF4-FFF2-40B4-BE49-F238E27FC236}">
                <a16:creationId xmlns:a16="http://schemas.microsoft.com/office/drawing/2014/main" id="{E21147CC-0146-459F-AC50-3DE54A0E7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chemeClr val="bg1"/>
          </a:solidFill>
        </p:grpSpPr>
        <p:sp>
          <p:nvSpPr>
            <p:cNvPr id="22" name="Freeform: Shape 21">
              <a:extLst>
                <a:ext uri="{FF2B5EF4-FFF2-40B4-BE49-F238E27FC236}">
                  <a16:creationId xmlns:a16="http://schemas.microsoft.com/office/drawing/2014/main" id="{0C8971EE-FF2D-4E91-9815-2CCC66CD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01" name="Freeform: Shape 22">
              <a:extLst>
                <a:ext uri="{FF2B5EF4-FFF2-40B4-BE49-F238E27FC236}">
                  <a16:creationId xmlns:a16="http://schemas.microsoft.com/office/drawing/2014/main" id="{4921A2CC-9B13-43D7-8074-9B7479CEB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02" name="Group 24">
            <a:extLst>
              <a:ext uri="{FF2B5EF4-FFF2-40B4-BE49-F238E27FC236}">
                <a16:creationId xmlns:a16="http://schemas.microsoft.com/office/drawing/2014/main" id="{CE7D92DE-9334-4F12-AD6B-8548D4F9A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0364" y="1215898"/>
            <a:ext cx="3959478" cy="4710717"/>
            <a:chOff x="1674895" y="1345036"/>
            <a:chExt cx="5428610" cy="4210939"/>
          </a:xfrm>
        </p:grpSpPr>
        <p:sp>
          <p:nvSpPr>
            <p:cNvPr id="203" name="Rectangle 25">
              <a:extLst>
                <a:ext uri="{FF2B5EF4-FFF2-40B4-BE49-F238E27FC236}">
                  <a16:creationId xmlns:a16="http://schemas.microsoft.com/office/drawing/2014/main" id="{DA39D0FC-B65F-4D5D-A8AD-6D0E6C4D6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6">
              <a:extLst>
                <a:ext uri="{FF2B5EF4-FFF2-40B4-BE49-F238E27FC236}">
                  <a16:creationId xmlns:a16="http://schemas.microsoft.com/office/drawing/2014/main" id="{163AFBF5-FA42-4BA8-BCE4-E37A127AC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 name="Rectangle 28">
            <a:extLst>
              <a:ext uri="{FF2B5EF4-FFF2-40B4-BE49-F238E27FC236}">
                <a16:creationId xmlns:a16="http://schemas.microsoft.com/office/drawing/2014/main" id="{BE1E800F-93B7-4AB7-B63A-E4C4E9C2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1"/>
            <a:ext cx="4027288" cy="472773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nvan 1">
            <a:extLst>
              <a:ext uri="{FF2B5EF4-FFF2-40B4-BE49-F238E27FC236}">
                <a16:creationId xmlns:a16="http://schemas.microsoft.com/office/drawing/2014/main" id="{1CF3962B-10DD-4300-B411-BB9915ECC0D4}"/>
              </a:ext>
            </a:extLst>
          </p:cNvPr>
          <p:cNvSpPr>
            <a:spLocks noGrp="1"/>
          </p:cNvSpPr>
          <p:nvPr>
            <p:ph type="title"/>
          </p:nvPr>
        </p:nvSpPr>
        <p:spPr>
          <a:xfrm>
            <a:off x="730364" y="1274547"/>
            <a:ext cx="3538322" cy="2783077"/>
          </a:xfrm>
        </p:spPr>
        <p:txBody>
          <a:bodyPr vert="horz" lIns="91440" tIns="45720" rIns="91440" bIns="45720" rtlCol="0" anchor="b">
            <a:normAutofit/>
          </a:bodyPr>
          <a:lstStyle/>
          <a:p>
            <a:r>
              <a:rPr lang="en-US" sz="5400" b="1" dirty="0" err="1">
                <a:solidFill>
                  <a:schemeClr val="bg1"/>
                </a:solidFill>
              </a:rPr>
              <a:t>Çevre</a:t>
            </a:r>
            <a:r>
              <a:rPr lang="en-US" sz="5400" b="1" dirty="0">
                <a:solidFill>
                  <a:schemeClr val="bg1"/>
                </a:solidFill>
              </a:rPr>
              <a:t> </a:t>
            </a:r>
            <a:r>
              <a:rPr lang="en-US" sz="5400" b="1" dirty="0" err="1">
                <a:solidFill>
                  <a:schemeClr val="bg1"/>
                </a:solidFill>
              </a:rPr>
              <a:t>Seminerleri</a:t>
            </a:r>
            <a:r>
              <a:rPr lang="en-US" sz="5400" b="1" dirty="0">
                <a:solidFill>
                  <a:schemeClr val="bg1"/>
                </a:solidFill>
              </a:rPr>
              <a:t> </a:t>
            </a:r>
          </a:p>
        </p:txBody>
      </p:sp>
      <p:sp>
        <p:nvSpPr>
          <p:cNvPr id="206" name="Freeform: Shape 30">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Freeform: Shape 32">
            <a:extLst>
              <a:ext uri="{FF2B5EF4-FFF2-40B4-BE49-F238E27FC236}">
                <a16:creationId xmlns:a16="http://schemas.microsoft.com/office/drawing/2014/main" id="{A1A59942-B6FE-4CF6-8242-F6EE3231B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Oval 207">
            <a:extLst>
              <a:ext uri="{FF2B5EF4-FFF2-40B4-BE49-F238E27FC236}">
                <a16:creationId xmlns:a16="http://schemas.microsoft.com/office/drawing/2014/main" id="{F2D9628C-9189-4868-B8AA-1727266FE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Oval 208">
            <a:extLst>
              <a:ext uri="{FF2B5EF4-FFF2-40B4-BE49-F238E27FC236}">
                <a16:creationId xmlns:a16="http://schemas.microsoft.com/office/drawing/2014/main" id="{1AF05241-2204-496E-AD1F-68B31922B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Resim 5" descr="metin, insan yüzü, ekran görüntüsü, kişi, şahıs içeren bir resim&#10;&#10;Açıklama otomatik olarak oluşturuldu">
            <a:extLst>
              <a:ext uri="{FF2B5EF4-FFF2-40B4-BE49-F238E27FC236}">
                <a16:creationId xmlns:a16="http://schemas.microsoft.com/office/drawing/2014/main" id="{F7D80D8F-02AE-3CBD-ED9B-F9938C6B4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587" y="1820333"/>
            <a:ext cx="3217333" cy="3217333"/>
          </a:xfrm>
          <a:prstGeom prst="rect">
            <a:avLst/>
          </a:prstGeom>
          <a:ln w="28575">
            <a:noFill/>
          </a:ln>
        </p:spPr>
      </p:pic>
      <p:pic>
        <p:nvPicPr>
          <p:cNvPr id="3" name="Resim 2" descr="metin, insan yüzü, ekran görüntüsü, kişi, şahıs içeren bir resim&#10;&#10;Açıklama otomatik olarak oluşturuldu">
            <a:extLst>
              <a:ext uri="{FF2B5EF4-FFF2-40B4-BE49-F238E27FC236}">
                <a16:creationId xmlns:a16="http://schemas.microsoft.com/office/drawing/2014/main" id="{B0C84EBC-51A0-21A9-F7D4-DBE63B839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026" y="1820333"/>
            <a:ext cx="3217333" cy="3217333"/>
          </a:xfrm>
          <a:prstGeom prst="rect">
            <a:avLst/>
          </a:prstGeom>
        </p:spPr>
      </p:pic>
      <p:grpSp>
        <p:nvGrpSpPr>
          <p:cNvPr id="210"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bg1"/>
          </a:solidFill>
        </p:grpSpPr>
        <p:sp>
          <p:nvSpPr>
            <p:cNvPr id="211" name="Freeform: Shape 3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2" name="Freeform: Shape 4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3" name="Freeform: Shape 4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4" name="Freeform: Shape 4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 name="Freeform: Shape 4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8408150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A464D8F0-8ADF-41F0-B6EF-EDCB07786F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rgbClr val="FFFFFF"/>
          </a:solidFill>
        </p:grpSpPr>
        <p:sp>
          <p:nvSpPr>
            <p:cNvPr id="36" name="Freeform: Shape 35">
              <a:extLst>
                <a:ext uri="{FF2B5EF4-FFF2-40B4-BE49-F238E27FC236}">
                  <a16:creationId xmlns:a16="http://schemas.microsoft.com/office/drawing/2014/main" id="{75682B8C-4240-452F-96C1-4CD7E59B5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7" name="Freeform: Shape 36">
              <a:extLst>
                <a:ext uri="{FF2B5EF4-FFF2-40B4-BE49-F238E27FC236}">
                  <a16:creationId xmlns:a16="http://schemas.microsoft.com/office/drawing/2014/main" id="{52E986DD-2E0C-40E9-A0B4-1492E7C94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39" name="Group 38">
            <a:extLst>
              <a:ext uri="{FF2B5EF4-FFF2-40B4-BE49-F238E27FC236}">
                <a16:creationId xmlns:a16="http://schemas.microsoft.com/office/drawing/2014/main" id="{E21147CC-0146-459F-AC50-3DE54A0E7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chemeClr val="bg1"/>
          </a:solidFill>
        </p:grpSpPr>
        <p:sp>
          <p:nvSpPr>
            <p:cNvPr id="40" name="Freeform: Shape 39">
              <a:extLst>
                <a:ext uri="{FF2B5EF4-FFF2-40B4-BE49-F238E27FC236}">
                  <a16:creationId xmlns:a16="http://schemas.microsoft.com/office/drawing/2014/main" id="{0C8971EE-FF2D-4E91-9815-2CCC66CD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1" name="Freeform: Shape 40">
              <a:extLst>
                <a:ext uri="{FF2B5EF4-FFF2-40B4-BE49-F238E27FC236}">
                  <a16:creationId xmlns:a16="http://schemas.microsoft.com/office/drawing/2014/main" id="{4921A2CC-9B13-43D7-8074-9B7479CEB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43" name="Group 42">
            <a:extLst>
              <a:ext uri="{FF2B5EF4-FFF2-40B4-BE49-F238E27FC236}">
                <a16:creationId xmlns:a16="http://schemas.microsoft.com/office/drawing/2014/main" id="{CE7D92DE-9334-4F12-AD6B-8548D4F9A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0364" y="1215898"/>
            <a:ext cx="3959478" cy="4710717"/>
            <a:chOff x="1674895" y="1345036"/>
            <a:chExt cx="5428610" cy="4210939"/>
          </a:xfrm>
        </p:grpSpPr>
        <p:sp>
          <p:nvSpPr>
            <p:cNvPr id="44" name="Rectangle 43">
              <a:extLst>
                <a:ext uri="{FF2B5EF4-FFF2-40B4-BE49-F238E27FC236}">
                  <a16:creationId xmlns:a16="http://schemas.microsoft.com/office/drawing/2014/main" id="{DA39D0FC-B65F-4D5D-A8AD-6D0E6C4D6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63AFBF5-FA42-4BA8-BCE4-E37A127AC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BE1E800F-93B7-4AB7-B63A-E4C4E9C2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1"/>
            <a:ext cx="4027288" cy="472773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nvan 1">
            <a:extLst>
              <a:ext uri="{FF2B5EF4-FFF2-40B4-BE49-F238E27FC236}">
                <a16:creationId xmlns:a16="http://schemas.microsoft.com/office/drawing/2014/main" id="{1CF3962B-10DD-4300-B411-BB9915ECC0D4}"/>
              </a:ext>
            </a:extLst>
          </p:cNvPr>
          <p:cNvSpPr>
            <a:spLocks noGrp="1"/>
          </p:cNvSpPr>
          <p:nvPr>
            <p:ph type="title"/>
          </p:nvPr>
        </p:nvSpPr>
        <p:spPr>
          <a:xfrm>
            <a:off x="730364" y="1274547"/>
            <a:ext cx="3538322" cy="2783077"/>
          </a:xfrm>
        </p:spPr>
        <p:txBody>
          <a:bodyPr vert="horz" lIns="91440" tIns="45720" rIns="91440" bIns="45720" rtlCol="0" anchor="b">
            <a:normAutofit/>
          </a:bodyPr>
          <a:lstStyle/>
          <a:p>
            <a:r>
              <a:rPr lang="en-US" sz="5400" b="1" dirty="0" err="1">
                <a:solidFill>
                  <a:schemeClr val="bg1"/>
                </a:solidFill>
              </a:rPr>
              <a:t>Çevre</a:t>
            </a:r>
            <a:r>
              <a:rPr lang="en-US" sz="5400" b="1" dirty="0">
                <a:solidFill>
                  <a:schemeClr val="bg1"/>
                </a:solidFill>
              </a:rPr>
              <a:t> </a:t>
            </a:r>
            <a:r>
              <a:rPr lang="en-US" sz="5400" b="1" dirty="0" err="1">
                <a:solidFill>
                  <a:schemeClr val="bg1"/>
                </a:solidFill>
              </a:rPr>
              <a:t>Seminerleri</a:t>
            </a:r>
            <a:r>
              <a:rPr lang="en-US" sz="5400" b="1" dirty="0">
                <a:solidFill>
                  <a:schemeClr val="bg1"/>
                </a:solidFill>
              </a:rPr>
              <a:t> </a:t>
            </a:r>
          </a:p>
        </p:txBody>
      </p:sp>
      <p:sp>
        <p:nvSpPr>
          <p:cNvPr id="49" name="Freeform: Shape 48">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Freeform: Shape 50">
            <a:extLst>
              <a:ext uri="{FF2B5EF4-FFF2-40B4-BE49-F238E27FC236}">
                <a16:creationId xmlns:a16="http://schemas.microsoft.com/office/drawing/2014/main" id="{A1A59942-B6FE-4CF6-8242-F6EE3231B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Oval 52">
            <a:extLst>
              <a:ext uri="{FF2B5EF4-FFF2-40B4-BE49-F238E27FC236}">
                <a16:creationId xmlns:a16="http://schemas.microsoft.com/office/drawing/2014/main" id="{F2D9628C-9189-4868-B8AA-1727266FE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1AF05241-2204-496E-AD1F-68B31922B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Resim 6" descr="metin, insan yüzü, adam, insan, ekran görüntüsü içeren bir resim&#10;&#10;Açıklama otomatik olarak oluşturuldu">
            <a:extLst>
              <a:ext uri="{FF2B5EF4-FFF2-40B4-BE49-F238E27FC236}">
                <a16:creationId xmlns:a16="http://schemas.microsoft.com/office/drawing/2014/main" id="{1A0E94A5-3885-7AA4-1838-2B4EF13E9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587" y="1820333"/>
            <a:ext cx="3217333" cy="3217333"/>
          </a:xfrm>
          <a:prstGeom prst="rect">
            <a:avLst/>
          </a:prstGeom>
          <a:ln w="28575">
            <a:noFill/>
          </a:ln>
        </p:spPr>
      </p:pic>
      <p:pic>
        <p:nvPicPr>
          <p:cNvPr id="9" name="Resim 8" descr="metin, insan yüzü, adam, insan, ekran görüntüsü içeren bir resim&#10;&#10;Açıklama otomatik olarak oluşturuldu">
            <a:extLst>
              <a:ext uri="{FF2B5EF4-FFF2-40B4-BE49-F238E27FC236}">
                <a16:creationId xmlns:a16="http://schemas.microsoft.com/office/drawing/2014/main" id="{5EB9A29A-6D51-B2FD-2CC9-1C54C74A6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026" y="1820333"/>
            <a:ext cx="3217333" cy="3217333"/>
          </a:xfrm>
          <a:prstGeom prst="rect">
            <a:avLst/>
          </a:prstGeom>
        </p:spPr>
      </p:pic>
      <p:grpSp>
        <p:nvGrpSpPr>
          <p:cNvPr id="57"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bg1"/>
          </a:solidFill>
        </p:grpSpPr>
        <p:sp>
          <p:nvSpPr>
            <p:cNvPr id="58" name="Freeform: Shape 57">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6531557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Resim 10" descr="giyim, kişi, şahıs, iç mekan, duvar içeren bir resim&#10;&#10;Açıklama otomatik olarak oluşturuldu">
            <a:extLst>
              <a:ext uri="{FF2B5EF4-FFF2-40B4-BE49-F238E27FC236}">
                <a16:creationId xmlns:a16="http://schemas.microsoft.com/office/drawing/2014/main" id="{9EFC7B4C-4346-C0F6-A341-79DF393E059B}"/>
              </a:ext>
            </a:extLst>
          </p:cNvPr>
          <p:cNvPicPr>
            <a:picLocks noChangeAspect="1"/>
          </p:cNvPicPr>
          <p:nvPr/>
        </p:nvPicPr>
        <p:blipFill rotWithShape="1">
          <a:blip r:embed="rId3">
            <a:extLst>
              <a:ext uri="{28A0092B-C50C-407E-A947-70E740481C1C}">
                <a14:useLocalDpi xmlns:a14="http://schemas.microsoft.com/office/drawing/2010/main" val="0"/>
              </a:ext>
            </a:extLst>
          </a:blip>
          <a:srcRect l="14299" r="12611" b="-3"/>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4" name="İçerik Yer Tutucusu 3" descr="metin, insan yüzü, adam, insan, giyim içeren bir resim&#10;&#10;Açıklama otomatik olarak oluşturuldu">
            <a:extLst>
              <a:ext uri="{FF2B5EF4-FFF2-40B4-BE49-F238E27FC236}">
                <a16:creationId xmlns:a16="http://schemas.microsoft.com/office/drawing/2014/main" id="{9E23F32D-68B7-EA45-835C-C1527AE4E98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37913" r="-1" b="25419"/>
          <a:stretch/>
        </p:blipFill>
        <p:spPr>
          <a:xfrm>
            <a:off x="7368424" y="77828"/>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8" name="Resim 7" descr="giyim, kişi, şahıs, kadın, insan yüzü içeren bir resim&#10;&#10;Açıklama otomatik olarak oluşturuldu">
            <a:extLst>
              <a:ext uri="{FF2B5EF4-FFF2-40B4-BE49-F238E27FC236}">
                <a16:creationId xmlns:a16="http://schemas.microsoft.com/office/drawing/2014/main" id="{86BF0BB6-4A7E-B614-CFD8-FEB2590A47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68" r="5" b="5"/>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3" name="Resim 2" descr="giyim, iç mekan, adam, insan, kişi, şahıs içeren bir resim&#10;&#10;Açıklama otomatik olarak oluşturuldu">
            <a:extLst>
              <a:ext uri="{FF2B5EF4-FFF2-40B4-BE49-F238E27FC236}">
                <a16:creationId xmlns:a16="http://schemas.microsoft.com/office/drawing/2014/main" id="{87540F41-3BFC-0DCB-6A14-128A6C9D5BFF}"/>
              </a:ext>
            </a:extLst>
          </p:cNvPr>
          <p:cNvPicPr>
            <a:picLocks noChangeAspect="1"/>
          </p:cNvPicPr>
          <p:nvPr/>
        </p:nvPicPr>
        <p:blipFill rotWithShape="1">
          <a:blip r:embed="rId6">
            <a:extLst>
              <a:ext uri="{28A0092B-C50C-407E-A947-70E740481C1C}">
                <a14:useLocalDpi xmlns:a14="http://schemas.microsoft.com/office/drawing/2010/main" val="0"/>
              </a:ext>
            </a:extLst>
          </a:blip>
          <a:srcRect l="2590" r="1969" b="-2"/>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46"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3A4E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Unvan 1">
            <a:extLst>
              <a:ext uri="{FF2B5EF4-FFF2-40B4-BE49-F238E27FC236}">
                <a16:creationId xmlns:a16="http://schemas.microsoft.com/office/drawing/2014/main" id="{33D61A14-2AEC-CF2F-7567-EA8372738DB3}"/>
              </a:ext>
            </a:extLst>
          </p:cNvPr>
          <p:cNvSpPr>
            <a:spLocks noGrp="1"/>
          </p:cNvSpPr>
          <p:nvPr>
            <p:ph type="title"/>
          </p:nvPr>
        </p:nvSpPr>
        <p:spPr>
          <a:xfrm>
            <a:off x="6363982" y="4221762"/>
            <a:ext cx="5597645" cy="2163872"/>
          </a:xfrm>
        </p:spPr>
        <p:txBody>
          <a:bodyPr vert="horz" lIns="91440" tIns="45720" rIns="91440" bIns="45720" rtlCol="0" anchor="t">
            <a:normAutofit/>
          </a:bodyPr>
          <a:lstStyle/>
          <a:p>
            <a:pPr algn="ctr"/>
            <a:r>
              <a:rPr lang="en-US" sz="3300" b="1" kern="1200" dirty="0" err="1">
                <a:solidFill>
                  <a:srgbClr val="FFFFFF"/>
                </a:solidFill>
                <a:latin typeface="+mj-lt"/>
                <a:ea typeface="+mj-ea"/>
                <a:cs typeface="+mj-cs"/>
              </a:rPr>
              <a:t>Öğrencilere</a:t>
            </a:r>
            <a:r>
              <a:rPr lang="en-US" sz="3300" b="1" kern="1200" dirty="0">
                <a:solidFill>
                  <a:srgbClr val="FFFFFF"/>
                </a:solidFill>
                <a:latin typeface="+mj-lt"/>
                <a:ea typeface="+mj-ea"/>
                <a:cs typeface="+mj-cs"/>
              </a:rPr>
              <a:t> </a:t>
            </a:r>
            <a:r>
              <a:rPr lang="en-US" sz="3300" b="1" kern="1200" dirty="0" err="1">
                <a:solidFill>
                  <a:srgbClr val="FFFFFF"/>
                </a:solidFill>
                <a:latin typeface="+mj-lt"/>
                <a:ea typeface="+mj-ea"/>
                <a:cs typeface="+mj-cs"/>
              </a:rPr>
              <a:t>yönelik</a:t>
            </a:r>
            <a:r>
              <a:rPr lang="en-US" sz="3300" b="1" kern="1200" dirty="0">
                <a:solidFill>
                  <a:srgbClr val="FFFFFF"/>
                </a:solidFill>
                <a:latin typeface="+mj-lt"/>
                <a:ea typeface="+mj-ea"/>
                <a:cs typeface="+mj-cs"/>
              </a:rPr>
              <a:t> AB </a:t>
            </a:r>
            <a:r>
              <a:rPr lang="en-US" sz="3300" b="1" kern="1200" dirty="0" err="1">
                <a:solidFill>
                  <a:srgbClr val="FFFFFF"/>
                </a:solidFill>
                <a:latin typeface="+mj-lt"/>
                <a:ea typeface="+mj-ea"/>
                <a:cs typeface="+mj-cs"/>
              </a:rPr>
              <a:t>Projesi</a:t>
            </a:r>
            <a:r>
              <a:rPr lang="en-US" sz="3300" b="1" kern="1200" dirty="0">
                <a:solidFill>
                  <a:srgbClr val="FFFFFF"/>
                </a:solidFill>
                <a:latin typeface="+mj-lt"/>
                <a:ea typeface="+mj-ea"/>
                <a:cs typeface="+mj-cs"/>
              </a:rPr>
              <a:t> </a:t>
            </a:r>
            <a:r>
              <a:rPr lang="en-US" sz="3300" b="1" kern="1200" dirty="0" err="1">
                <a:solidFill>
                  <a:srgbClr val="FFFFFF"/>
                </a:solidFill>
                <a:latin typeface="+mj-lt"/>
                <a:ea typeface="+mj-ea"/>
                <a:cs typeface="+mj-cs"/>
              </a:rPr>
              <a:t>hazırlama</a:t>
            </a:r>
            <a:r>
              <a:rPr lang="en-US" sz="3300" b="1" kern="1200" dirty="0">
                <a:solidFill>
                  <a:srgbClr val="FFFFFF"/>
                </a:solidFill>
                <a:latin typeface="+mj-lt"/>
                <a:ea typeface="+mj-ea"/>
                <a:cs typeface="+mj-cs"/>
              </a:rPr>
              <a:t> </a:t>
            </a:r>
            <a:r>
              <a:rPr lang="en-US" sz="3300" b="1" kern="1200" dirty="0" err="1">
                <a:solidFill>
                  <a:srgbClr val="FFFFFF"/>
                </a:solidFill>
                <a:latin typeface="+mj-lt"/>
                <a:ea typeface="+mj-ea"/>
                <a:cs typeface="+mj-cs"/>
              </a:rPr>
              <a:t>ve</a:t>
            </a:r>
            <a:r>
              <a:rPr lang="en-US" sz="3300" b="1" kern="1200" dirty="0">
                <a:solidFill>
                  <a:srgbClr val="FFFFFF"/>
                </a:solidFill>
                <a:latin typeface="+mj-lt"/>
                <a:ea typeface="+mj-ea"/>
                <a:cs typeface="+mj-cs"/>
              </a:rPr>
              <a:t> AB </a:t>
            </a:r>
            <a:r>
              <a:rPr lang="en-US" sz="3300" b="1" kern="1200" dirty="0" err="1">
                <a:solidFill>
                  <a:srgbClr val="FFFFFF"/>
                </a:solidFill>
                <a:latin typeface="+mj-lt"/>
                <a:ea typeface="+mj-ea"/>
                <a:cs typeface="+mj-cs"/>
              </a:rPr>
              <a:t>Projelerine</a:t>
            </a:r>
            <a:r>
              <a:rPr lang="en-US" sz="3300" b="1" kern="1200" dirty="0">
                <a:solidFill>
                  <a:srgbClr val="FFFFFF"/>
                </a:solidFill>
                <a:latin typeface="+mj-lt"/>
                <a:ea typeface="+mj-ea"/>
                <a:cs typeface="+mj-cs"/>
              </a:rPr>
              <a:t> </a:t>
            </a:r>
            <a:r>
              <a:rPr lang="en-US" sz="3300" b="1" kern="1200" dirty="0" err="1">
                <a:solidFill>
                  <a:srgbClr val="FFFFFF"/>
                </a:solidFill>
                <a:latin typeface="+mj-lt"/>
                <a:ea typeface="+mj-ea"/>
                <a:cs typeface="+mj-cs"/>
              </a:rPr>
              <a:t>katılım</a:t>
            </a:r>
            <a:r>
              <a:rPr lang="en-US" sz="3300" b="1" kern="1200" dirty="0">
                <a:solidFill>
                  <a:srgbClr val="FFFFFF"/>
                </a:solidFill>
                <a:latin typeface="+mj-lt"/>
                <a:ea typeface="+mj-ea"/>
                <a:cs typeface="+mj-cs"/>
              </a:rPr>
              <a:t> </a:t>
            </a:r>
            <a:r>
              <a:rPr lang="en-US" sz="3300" b="1" kern="1200" dirty="0" err="1">
                <a:solidFill>
                  <a:srgbClr val="FFFFFF"/>
                </a:solidFill>
                <a:latin typeface="+mj-lt"/>
                <a:ea typeface="+mj-ea"/>
                <a:cs typeface="+mj-cs"/>
              </a:rPr>
              <a:t>eğitimleri</a:t>
            </a:r>
            <a:r>
              <a:rPr lang="en-US" sz="3300" b="1" kern="1200" dirty="0">
                <a:solidFill>
                  <a:srgbClr val="FFFFFF"/>
                </a:solidFill>
                <a:latin typeface="+mj-lt"/>
                <a:ea typeface="+mj-ea"/>
                <a:cs typeface="+mj-cs"/>
              </a:rPr>
              <a:t> </a:t>
            </a:r>
          </a:p>
        </p:txBody>
      </p:sp>
      <p:pic>
        <p:nvPicPr>
          <p:cNvPr id="6" name="Resim 5">
            <a:extLst>
              <a:ext uri="{FF2B5EF4-FFF2-40B4-BE49-F238E27FC236}">
                <a16:creationId xmlns:a16="http://schemas.microsoft.com/office/drawing/2014/main" id="{E813B534-20A6-452C-07B3-AB58AD8605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9" r="22665" b="3"/>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363590752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4">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nvan 1">
            <a:extLst>
              <a:ext uri="{FF2B5EF4-FFF2-40B4-BE49-F238E27FC236}">
                <a16:creationId xmlns:a16="http://schemas.microsoft.com/office/drawing/2014/main" id="{1CF3962B-10DD-4300-B411-BB9915ECC0D4}"/>
              </a:ext>
            </a:extLst>
          </p:cNvPr>
          <p:cNvSpPr>
            <a:spLocks noGrp="1"/>
          </p:cNvSpPr>
          <p:nvPr>
            <p:ph type="title"/>
          </p:nvPr>
        </p:nvSpPr>
        <p:spPr>
          <a:xfrm>
            <a:off x="0" y="1103147"/>
            <a:ext cx="6406796" cy="4933761"/>
          </a:xfrm>
          <a:ln>
            <a:solidFill>
              <a:schemeClr val="bg1"/>
            </a:solidFill>
          </a:ln>
        </p:spPr>
        <p:style>
          <a:lnRef idx="2">
            <a:schemeClr val="accent5"/>
          </a:lnRef>
          <a:fillRef idx="1">
            <a:schemeClr val="lt1"/>
          </a:fillRef>
          <a:effectRef idx="0">
            <a:schemeClr val="accent5"/>
          </a:effectRef>
          <a:fontRef idx="minor">
            <a:schemeClr val="dk1"/>
          </a:fontRef>
        </p:style>
        <p:txBody>
          <a:bodyPr>
            <a:normAutofit/>
          </a:bodyPr>
          <a:lstStyle/>
          <a:p>
            <a:pPr algn="ctr"/>
            <a:r>
              <a:rPr lang="tr-TR" sz="4000" b="1" dirty="0">
                <a:latin typeface="Segoe UI" panose="020B0502040204020203" pitchFamily="34" charset="0"/>
                <a:cs typeface="Segoe UI" panose="020B0502040204020203" pitchFamily="34" charset="0"/>
              </a:rPr>
              <a:t>«Cumhuriyet’in </a:t>
            </a:r>
            <a:br>
              <a:rPr lang="tr-TR" sz="4000" b="1" dirty="0">
                <a:latin typeface="Segoe UI" panose="020B0502040204020203" pitchFamily="34" charset="0"/>
                <a:cs typeface="Segoe UI" panose="020B0502040204020203" pitchFamily="34" charset="0"/>
              </a:rPr>
            </a:br>
            <a:r>
              <a:rPr lang="tr-TR" sz="4000" b="1" dirty="0">
                <a:latin typeface="Segoe UI" panose="020B0502040204020203" pitchFamily="34" charset="0"/>
                <a:cs typeface="Segoe UI" panose="020B0502040204020203" pitchFamily="34" charset="0"/>
              </a:rPr>
              <a:t>100. Yılında </a:t>
            </a:r>
            <a:br>
              <a:rPr lang="tr-TR" sz="4000" b="1" dirty="0">
                <a:latin typeface="Segoe UI" panose="020B0502040204020203" pitchFamily="34" charset="0"/>
                <a:cs typeface="Segoe UI" panose="020B0502040204020203" pitchFamily="34" charset="0"/>
              </a:rPr>
            </a:br>
            <a:r>
              <a:rPr lang="tr-TR" sz="4000" b="1" dirty="0">
                <a:latin typeface="Segoe UI" panose="020B0502040204020203" pitchFamily="34" charset="0"/>
                <a:cs typeface="Segoe UI" panose="020B0502040204020203" pitchFamily="34" charset="0"/>
              </a:rPr>
              <a:t>Ankara Üniversiteliler 1000 Fidan Dikiyor» Etkinliği</a:t>
            </a:r>
            <a:br>
              <a:rPr lang="tr-TR" sz="4000" b="1" dirty="0">
                <a:latin typeface="Segoe UI" panose="020B0502040204020203" pitchFamily="34" charset="0"/>
                <a:cs typeface="Segoe UI" panose="020B0502040204020203" pitchFamily="34" charset="0"/>
              </a:rPr>
            </a:br>
            <a:br>
              <a:rPr lang="tr-TR" sz="4000" b="1" dirty="0">
                <a:latin typeface="Segoe UI" panose="020B0502040204020203" pitchFamily="34" charset="0"/>
                <a:cs typeface="Segoe UI" panose="020B0502040204020203" pitchFamily="34" charset="0"/>
              </a:rPr>
            </a:br>
            <a:r>
              <a:rPr lang="tr-TR" sz="4000" b="1" dirty="0">
                <a:latin typeface="Segoe UI" panose="020B0502040204020203" pitchFamily="34" charset="0"/>
                <a:cs typeface="Segoe UI" panose="020B0502040204020203" pitchFamily="34" charset="0"/>
              </a:rPr>
              <a:t>29.11.2023 </a:t>
            </a:r>
          </a:p>
        </p:txBody>
      </p:sp>
      <p:pic>
        <p:nvPicPr>
          <p:cNvPr id="6" name="Resim 5" descr="gökyüzü, dış mekan, bulut, kişi, şahıs içeren bir resim&#10;&#10;Açıklama otomatik olarak oluşturuldu">
            <a:extLst>
              <a:ext uri="{FF2B5EF4-FFF2-40B4-BE49-F238E27FC236}">
                <a16:creationId xmlns:a16="http://schemas.microsoft.com/office/drawing/2014/main" id="{102CE71B-2727-5EDC-4EB7-4EB05AE24151}"/>
              </a:ext>
            </a:extLst>
          </p:cNvPr>
          <p:cNvPicPr>
            <a:picLocks noChangeAspect="1"/>
          </p:cNvPicPr>
          <p:nvPr/>
        </p:nvPicPr>
        <p:blipFill rotWithShape="1">
          <a:blip r:embed="rId3">
            <a:extLst>
              <a:ext uri="{28A0092B-C50C-407E-A947-70E740481C1C}">
                <a14:useLocalDpi xmlns:a14="http://schemas.microsoft.com/office/drawing/2010/main" val="0"/>
              </a:ext>
            </a:extLst>
          </a:blip>
          <a:srcRect l="12048" r="26727" b="-2"/>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62" name="Arc 5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Resim 7" descr="gökyüzü, dış mekan, bulut, metin içeren bir resim&#10;&#10;Açıklama otomatik olarak oluşturuldu">
            <a:extLst>
              <a:ext uri="{FF2B5EF4-FFF2-40B4-BE49-F238E27FC236}">
                <a16:creationId xmlns:a16="http://schemas.microsoft.com/office/drawing/2014/main" id="{F6A068FD-1A9F-E10F-AFA4-D23B84055AB7}"/>
              </a:ext>
            </a:extLst>
          </p:cNvPr>
          <p:cNvPicPr>
            <a:picLocks noChangeAspect="1"/>
          </p:cNvPicPr>
          <p:nvPr/>
        </p:nvPicPr>
        <p:blipFill rotWithShape="1">
          <a:blip r:embed="rId4">
            <a:extLst>
              <a:ext uri="{28A0092B-C50C-407E-A947-70E740481C1C}">
                <a14:useLocalDpi xmlns:a14="http://schemas.microsoft.com/office/drawing/2010/main" val="0"/>
              </a:ext>
            </a:extLst>
          </a:blip>
          <a:srcRect l="17539" r="16645"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4" name="Resim 3" descr="metin, ağaç, poster, ekran görüntüsü içeren bir resim&#10;&#10;Açıklama otomatik olarak oluşturuldu">
            <a:extLst>
              <a:ext uri="{FF2B5EF4-FFF2-40B4-BE49-F238E27FC236}">
                <a16:creationId xmlns:a16="http://schemas.microsoft.com/office/drawing/2014/main" id="{7659F5E3-9B4A-9A8A-8ABA-1B1EFA6D4E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65" r="5233" b="4"/>
          <a:stretch/>
        </p:blipFill>
        <p:spPr>
          <a:xfrm>
            <a:off x="9710057" y="372216"/>
            <a:ext cx="2481945" cy="3725187"/>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17007801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32F21728-19F0-2806-20D0-E9BCF8FFC6EC}"/>
              </a:ext>
            </a:extLst>
          </p:cNvPr>
          <p:cNvSpPr txBox="1"/>
          <p:nvPr/>
        </p:nvSpPr>
        <p:spPr>
          <a:xfrm>
            <a:off x="573567" y="2590986"/>
            <a:ext cx="11232610" cy="3371885"/>
          </a:xfrm>
          <a:prstGeom prst="rect">
            <a:avLst/>
          </a:prstGeom>
          <a:noFill/>
        </p:spPr>
        <p:txBody>
          <a:bodyPr wrap="square">
            <a:spAutoFit/>
          </a:bodyPr>
          <a:lstStyle/>
          <a:p>
            <a:pPr algn="just">
              <a:lnSpc>
                <a:spcPct val="150000"/>
              </a:lnSpc>
            </a:pPr>
            <a:r>
              <a:rPr lang="tr-TR" sz="1800" b="1" kern="100" dirty="0">
                <a:effectLst/>
                <a:latin typeface="Times New Roman" panose="02020603050405020304" pitchFamily="18" charset="0"/>
                <a:ea typeface="Calibri" panose="020F0502020204030204" pitchFamily="34" charset="0"/>
                <a:cs typeface="Times New Roman" panose="02020603050405020304" pitchFamily="18" charset="0"/>
              </a:rPr>
              <a:t>Proje başlığı:</a:t>
            </a:r>
            <a:r>
              <a:rPr lang="tr-TR" sz="1800" kern="100" dirty="0">
                <a:effectLst/>
                <a:latin typeface="Times New Roman" panose="02020603050405020304" pitchFamily="18" charset="0"/>
                <a:ea typeface="Calibri" panose="020F0502020204030204" pitchFamily="34" charset="0"/>
                <a:cs typeface="Times New Roman" panose="02020603050405020304" pitchFamily="18" charset="0"/>
              </a:rPr>
              <a:t> İklim Değişikliği Farkındalığı ve İklim Koruma Davranışı Geliştirme: Üniversite Örneği</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tr-TR" sz="1800" b="1" kern="100" dirty="0">
                <a:effectLst/>
                <a:latin typeface="Times New Roman" panose="02020603050405020304" pitchFamily="18" charset="0"/>
                <a:ea typeface="Calibri" panose="020F0502020204030204" pitchFamily="34" charset="0"/>
                <a:cs typeface="Times New Roman" panose="02020603050405020304" pitchFamily="18" charset="0"/>
              </a:rPr>
              <a:t>Alanı:</a:t>
            </a:r>
            <a:r>
              <a:rPr lang="tr-TR" sz="1800" kern="100" dirty="0">
                <a:effectLst/>
                <a:latin typeface="Times New Roman" panose="02020603050405020304" pitchFamily="18" charset="0"/>
                <a:ea typeface="Calibri" panose="020F0502020204030204" pitchFamily="34" charset="0"/>
                <a:cs typeface="Times New Roman" panose="02020603050405020304" pitchFamily="18" charset="0"/>
              </a:rPr>
              <a:t> Sosyal Bilimler/Eğitim</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tr-TR" sz="1800" b="1" kern="100" dirty="0">
                <a:effectLst/>
                <a:latin typeface="Times New Roman" panose="02020603050405020304" pitchFamily="18" charset="0"/>
                <a:ea typeface="Calibri" panose="020F0502020204030204" pitchFamily="34" charset="0"/>
                <a:cs typeface="Times New Roman" panose="02020603050405020304" pitchFamily="18" charset="0"/>
              </a:rPr>
              <a:t>Süresi:</a:t>
            </a:r>
            <a:r>
              <a:rPr lang="tr-TR" sz="1800" kern="100" dirty="0">
                <a:effectLst/>
                <a:latin typeface="Times New Roman" panose="02020603050405020304" pitchFamily="18" charset="0"/>
                <a:ea typeface="Calibri" panose="020F0502020204030204" pitchFamily="34" charset="0"/>
                <a:cs typeface="Times New Roman" panose="02020603050405020304" pitchFamily="18" charset="0"/>
              </a:rPr>
              <a:t> 18 ay</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tr-TR" sz="1800" b="1" kern="100" dirty="0">
                <a:effectLst/>
                <a:latin typeface="Times New Roman" panose="02020603050405020304" pitchFamily="18" charset="0"/>
                <a:ea typeface="Calibri" panose="020F0502020204030204" pitchFamily="34" charset="0"/>
                <a:cs typeface="Times New Roman" panose="02020603050405020304" pitchFamily="18" charset="0"/>
              </a:rPr>
              <a:t>Konu:</a:t>
            </a:r>
            <a:r>
              <a:rPr lang="tr-TR" sz="1800" kern="100" dirty="0">
                <a:effectLst/>
                <a:latin typeface="Times New Roman" panose="02020603050405020304" pitchFamily="18" charset="0"/>
                <a:ea typeface="Calibri" panose="020F0502020204030204" pitchFamily="34" charset="0"/>
                <a:cs typeface="Times New Roman" panose="02020603050405020304" pitchFamily="18" charset="0"/>
              </a:rPr>
              <a:t> Önerilen projenin konusu, Ankara Üniversitesi’nde öğrenim gören lisans öğrencilerinin iklim değişikliği konusunda farkındalık kazanarak öğrencilere konuya ilişkin modüler eğitimler verilmesi ile öğrencilerin konuya ilişkin bilgi, tutum ve becerilerini olumlu yönde arttırmak, bu eğitimler sonucunda müdahale grubunda yer alan öğrencilerin kendi akranlarına konu ile ilgili eğitimler vererek iklim değişikliği konusunda üniversite öğrencilerinde bilgi artışı ve olumlu yönde tutum değişimi sağlamaktır.   </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etin kutusu 4">
            <a:extLst>
              <a:ext uri="{FF2B5EF4-FFF2-40B4-BE49-F238E27FC236}">
                <a16:creationId xmlns:a16="http://schemas.microsoft.com/office/drawing/2014/main" id="{3BF23235-0DC2-FDE7-53FD-A3F7CB387F65}"/>
              </a:ext>
            </a:extLst>
          </p:cNvPr>
          <p:cNvSpPr txBox="1"/>
          <p:nvPr/>
        </p:nvSpPr>
        <p:spPr>
          <a:xfrm>
            <a:off x="573567" y="1562582"/>
            <a:ext cx="8125427" cy="769441"/>
          </a:xfrm>
          <a:prstGeom prst="rect">
            <a:avLst/>
          </a:prstGeom>
          <a:noFill/>
        </p:spPr>
        <p:txBody>
          <a:bodyPr wrap="square" rtlCol="0">
            <a:spAutoFit/>
          </a:bodyPr>
          <a:lstStyle/>
          <a:p>
            <a:r>
              <a:rPr lang="tr-TR" sz="4400" b="1" dirty="0">
                <a:latin typeface="Segoe UI" panose="020B0502040204020203" pitchFamily="34" charset="0"/>
                <a:cs typeface="Segoe UI" panose="020B0502040204020203" pitchFamily="34" charset="0"/>
              </a:rPr>
              <a:t>ADEP Proje Başvurusu</a:t>
            </a:r>
            <a:endParaRPr lang="en-US" sz="4400" dirty="0"/>
          </a:p>
        </p:txBody>
      </p:sp>
    </p:spTree>
    <p:extLst>
      <p:ext uri="{BB962C8B-B14F-4D97-AF65-F5344CB8AC3E}">
        <p14:creationId xmlns:p14="http://schemas.microsoft.com/office/powerpoint/2010/main" val="138535877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Resim 6" descr="giyim, kişi, şahıs, duvar, adam, insan içeren bir resim&#10;&#10;Açıklama otomatik olarak oluşturuldu">
            <a:extLst>
              <a:ext uri="{FF2B5EF4-FFF2-40B4-BE49-F238E27FC236}">
                <a16:creationId xmlns:a16="http://schemas.microsoft.com/office/drawing/2014/main" id="{6344449B-1321-CD2E-F422-F60E89C88E68}"/>
              </a:ext>
            </a:extLst>
          </p:cNvPr>
          <p:cNvPicPr>
            <a:picLocks noChangeAspect="1"/>
          </p:cNvPicPr>
          <p:nvPr/>
        </p:nvPicPr>
        <p:blipFill>
          <a:blip r:embed="rId2">
            <a:extLst>
              <a:ext uri="{28A0092B-C50C-407E-A947-70E740481C1C}">
                <a14:useLocalDpi xmlns:a14="http://schemas.microsoft.com/office/drawing/2010/main" val="0"/>
              </a:ext>
            </a:extLst>
          </a:blip>
          <a:srcRect t="25497"/>
          <a:stretch/>
        </p:blipFill>
        <p:spPr>
          <a:xfrm>
            <a:off x="20" y="10"/>
            <a:ext cx="12191980" cy="6857990"/>
          </a:xfrm>
          <a:prstGeom prst="rect">
            <a:avLst/>
          </a:prstGeom>
        </p:spPr>
      </p:pic>
      <p:sp>
        <p:nvSpPr>
          <p:cNvPr id="34" name="Rectangle 3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etin kutusu 8">
            <a:extLst>
              <a:ext uri="{FF2B5EF4-FFF2-40B4-BE49-F238E27FC236}">
                <a16:creationId xmlns:a16="http://schemas.microsoft.com/office/drawing/2014/main" id="{004F72A6-DCBA-3784-D4BE-C4F825561018}"/>
              </a:ext>
            </a:extLst>
          </p:cNvPr>
          <p:cNvSpPr txBox="1"/>
          <p:nvPr/>
        </p:nvSpPr>
        <p:spPr>
          <a:xfrm>
            <a:off x="523875" y="5317240"/>
            <a:ext cx="11210925" cy="744836"/>
          </a:xfrm>
          <a:prstGeom prst="rect">
            <a:avLst/>
          </a:prstGeom>
        </p:spPr>
        <p:txBody>
          <a:bodyPr vert="horz" lIns="91440" tIns="45720" rIns="91440" bIns="45720" rtlCol="0" anchor="ctr">
            <a:normAutofit fontScale="92500"/>
          </a:bodyPr>
          <a:lstStyle/>
          <a:p>
            <a:pPr algn="ctr" defTabSz="914400" eaLnBrk="1" hangingPunct="1">
              <a:lnSpc>
                <a:spcPct val="90000"/>
              </a:lnSpc>
              <a:spcAft>
                <a:spcPts val="600"/>
              </a:spcAft>
            </a:pPr>
            <a:r>
              <a:rPr lang="en-US" sz="2300" b="1" dirty="0">
                <a:solidFill>
                  <a:schemeClr val="tx1">
                    <a:lumMod val="85000"/>
                    <a:lumOff val="15000"/>
                  </a:schemeClr>
                </a:solidFill>
                <a:latin typeface="+mj-lt"/>
                <a:ea typeface="+mj-ea"/>
                <a:cs typeface="+mj-cs"/>
              </a:rPr>
              <a:t>ÖĞRENCİ DEKANLIĞI YÖNETİM KURULU VE DANIŞMA KURULU ÜYELERİ TANIŞMA TOPLANTISI</a:t>
            </a:r>
          </a:p>
          <a:p>
            <a:pPr algn="ctr" defTabSz="914400" eaLnBrk="1" hangingPunct="1">
              <a:lnSpc>
                <a:spcPct val="90000"/>
              </a:lnSpc>
              <a:spcAft>
                <a:spcPts val="600"/>
              </a:spcAft>
            </a:pPr>
            <a:r>
              <a:rPr lang="en-US" sz="2300" b="1" dirty="0">
                <a:solidFill>
                  <a:schemeClr val="tx1">
                    <a:lumMod val="85000"/>
                    <a:lumOff val="15000"/>
                  </a:schemeClr>
                </a:solidFill>
                <a:latin typeface="+mj-lt"/>
                <a:ea typeface="+mj-ea"/>
                <a:cs typeface="+mj-cs"/>
              </a:rPr>
              <a:t>03.05.2023</a:t>
            </a:r>
          </a:p>
        </p:txBody>
      </p:sp>
      <p:cxnSp>
        <p:nvCxnSpPr>
          <p:cNvPr id="36" name="Straight Connector 3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10776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Resim 7" descr="iç mekan, mobilya, duvar, zemin içeren bir resim&#10;&#10;Açıklama otomatik olarak oluşturuldu">
            <a:extLst>
              <a:ext uri="{FF2B5EF4-FFF2-40B4-BE49-F238E27FC236}">
                <a16:creationId xmlns:a16="http://schemas.microsoft.com/office/drawing/2014/main" id="{E5185DB5-145F-68BA-D58B-702EAFFAFCD1}"/>
              </a:ext>
            </a:extLst>
          </p:cNvPr>
          <p:cNvPicPr>
            <a:picLocks noChangeAspect="1"/>
          </p:cNvPicPr>
          <p:nvPr/>
        </p:nvPicPr>
        <p:blipFill rotWithShape="1">
          <a:blip r:embed="rId3">
            <a:extLst>
              <a:ext uri="{28A0092B-C50C-407E-A947-70E740481C1C}">
                <a14:useLocalDpi xmlns:a14="http://schemas.microsoft.com/office/drawing/2010/main" val="0"/>
              </a:ext>
            </a:extLst>
          </a:blip>
          <a:srcRect t="36673" b="21096"/>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Resim 5" descr="iç mekan, duvar, zemin, mobilya içeren bir resim&#10;&#10;Açıklama otomatik olarak oluşturuldu">
            <a:extLst>
              <a:ext uri="{FF2B5EF4-FFF2-40B4-BE49-F238E27FC236}">
                <a16:creationId xmlns:a16="http://schemas.microsoft.com/office/drawing/2014/main" id="{153BD5E0-06D0-88C6-C91F-D17088AFCDAB}"/>
              </a:ext>
            </a:extLst>
          </p:cNvPr>
          <p:cNvPicPr>
            <a:picLocks noChangeAspect="1"/>
          </p:cNvPicPr>
          <p:nvPr/>
        </p:nvPicPr>
        <p:blipFill rotWithShape="1">
          <a:blip r:embed="rId4">
            <a:extLst>
              <a:ext uri="{28A0092B-C50C-407E-A947-70E740481C1C}">
                <a14:useLocalDpi xmlns:a14="http://schemas.microsoft.com/office/drawing/2010/main" val="0"/>
              </a:ext>
            </a:extLst>
          </a:blip>
          <a:srcRect t="25242" r="1" b="1454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9" name="Çift Dalga 8">
            <a:extLst>
              <a:ext uri="{FF2B5EF4-FFF2-40B4-BE49-F238E27FC236}">
                <a16:creationId xmlns:a16="http://schemas.microsoft.com/office/drawing/2014/main" id="{42945FD8-F260-ADA4-F157-CE3327804C90}"/>
              </a:ext>
            </a:extLst>
          </p:cNvPr>
          <p:cNvSpPr/>
          <p:nvPr/>
        </p:nvSpPr>
        <p:spPr>
          <a:xfrm>
            <a:off x="8904303" y="5497033"/>
            <a:ext cx="3287677" cy="1477925"/>
          </a:xfrm>
          <a:prstGeom prst="doubleWav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b="1" dirty="0">
                <a:solidFill>
                  <a:srgbClr val="FFC000"/>
                </a:solidFill>
              </a:rPr>
              <a:t>OFİSİMİZ</a:t>
            </a:r>
          </a:p>
          <a:p>
            <a:pPr algn="ctr"/>
            <a:r>
              <a:rPr lang="tr-TR" b="1" dirty="0">
                <a:solidFill>
                  <a:srgbClr val="FFC000"/>
                </a:solidFill>
              </a:rPr>
              <a:t>Aziz Şevket Kansu Binası </a:t>
            </a:r>
          </a:p>
          <a:p>
            <a:pPr algn="ctr"/>
            <a:r>
              <a:rPr lang="tr-TR" b="1" dirty="0">
                <a:solidFill>
                  <a:srgbClr val="FFC000"/>
                </a:solidFill>
              </a:rPr>
              <a:t>Asma Kat</a:t>
            </a:r>
          </a:p>
        </p:txBody>
      </p:sp>
    </p:spTree>
    <p:extLst>
      <p:ext uri="{BB962C8B-B14F-4D97-AF65-F5344CB8AC3E}">
        <p14:creationId xmlns:p14="http://schemas.microsoft.com/office/powerpoint/2010/main" val="163921788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çerik Yer Tutucusu 4" descr="iç mekan, duvar, giyim, Konferans salonu içeren bir resim&#10;&#10;Açıklama otomatik olarak oluşturuldu">
            <a:extLst>
              <a:ext uri="{FF2B5EF4-FFF2-40B4-BE49-F238E27FC236}">
                <a16:creationId xmlns:a16="http://schemas.microsoft.com/office/drawing/2014/main" id="{BC13D754-953E-91E4-64E1-EA17841B356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4B9F8B8-E22F-0055-761A-FF72EF408E95}"/>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2800" b="1" dirty="0">
                <a:solidFill>
                  <a:schemeClr val="tx1">
                    <a:lumMod val="85000"/>
                    <a:lumOff val="15000"/>
                  </a:schemeClr>
                </a:solidFill>
              </a:rPr>
              <a:t>I. YÖNETİM KURULU TOPLANTISI </a:t>
            </a:r>
            <a:br>
              <a:rPr lang="en-US" sz="2800" b="1" dirty="0">
                <a:solidFill>
                  <a:schemeClr val="tx1">
                    <a:lumMod val="85000"/>
                    <a:lumOff val="15000"/>
                  </a:schemeClr>
                </a:solidFill>
              </a:rPr>
            </a:br>
            <a:r>
              <a:rPr lang="en-US" sz="2800" b="1" dirty="0">
                <a:solidFill>
                  <a:schemeClr val="tx1">
                    <a:lumMod val="85000"/>
                    <a:lumOff val="15000"/>
                  </a:schemeClr>
                </a:solidFill>
              </a:rPr>
              <a:t>22.12.2023</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54016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iç mekan, giyim, oditoryum, dinleyici kitlesi içeren bir resim&#10;&#10;Açıklama otomatik olarak oluşturuldu">
            <a:extLst>
              <a:ext uri="{FF2B5EF4-FFF2-40B4-BE49-F238E27FC236}">
                <a16:creationId xmlns:a16="http://schemas.microsoft.com/office/drawing/2014/main" id="{B2F9BA71-C3EB-49DC-62F9-277010DADE4C}"/>
              </a:ext>
            </a:extLst>
          </p:cNvPr>
          <p:cNvPicPr>
            <a:picLocks noChangeAspect="1"/>
          </p:cNvPicPr>
          <p:nvPr/>
        </p:nvPicPr>
        <p:blipFill rotWithShape="1">
          <a:blip r:embed="rId3">
            <a:extLst>
              <a:ext uri="{28A0092B-C50C-407E-A947-70E740481C1C}">
                <a14:useLocalDpi xmlns:a14="http://schemas.microsoft.com/office/drawing/2010/main" val="0"/>
              </a:ext>
            </a:extLst>
          </a:blip>
          <a:srcRect r="-1" b="19805"/>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8" name="Resim 7" descr="insan yüzü, giyim, kişi, şahıs, mikrofon içeren bir resim&#10;&#10;Açıklama otomatik olarak oluşturuldu">
            <a:extLst>
              <a:ext uri="{FF2B5EF4-FFF2-40B4-BE49-F238E27FC236}">
                <a16:creationId xmlns:a16="http://schemas.microsoft.com/office/drawing/2014/main" id="{0103A8F7-8FAB-15D9-428D-092FE2B61D16}"/>
              </a:ext>
            </a:extLst>
          </p:cNvPr>
          <p:cNvPicPr>
            <a:picLocks noChangeAspect="1"/>
          </p:cNvPicPr>
          <p:nvPr/>
        </p:nvPicPr>
        <p:blipFill rotWithShape="1">
          <a:blip r:embed="rId4">
            <a:extLst>
              <a:ext uri="{28A0092B-C50C-407E-A947-70E740481C1C}">
                <a14:useLocalDpi xmlns:a14="http://schemas.microsoft.com/office/drawing/2010/main" val="0"/>
              </a:ext>
            </a:extLst>
          </a:blip>
          <a:srcRect l="10205" r="7455"/>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Resim 5" descr="insan yüzü, giyim, kişi, şahıs, adam, insan içeren bir resim&#10;&#10;Açıklama otomatik olarak oluşturuldu">
            <a:extLst>
              <a:ext uri="{FF2B5EF4-FFF2-40B4-BE49-F238E27FC236}">
                <a16:creationId xmlns:a16="http://schemas.microsoft.com/office/drawing/2014/main" id="{CE1BB0D6-4D48-F98A-A342-C6C6BC07ADA8}"/>
              </a:ext>
            </a:extLst>
          </p:cNvPr>
          <p:cNvPicPr>
            <a:picLocks noChangeAspect="1"/>
          </p:cNvPicPr>
          <p:nvPr/>
        </p:nvPicPr>
        <p:blipFill rotWithShape="1">
          <a:blip r:embed="rId5">
            <a:extLst>
              <a:ext uri="{28A0092B-C50C-407E-A947-70E740481C1C}">
                <a14:useLocalDpi xmlns:a14="http://schemas.microsoft.com/office/drawing/2010/main" val="0"/>
              </a:ext>
            </a:extLst>
          </a:blip>
          <a:srcRect r="18549"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graphicFrame>
        <p:nvGraphicFramePr>
          <p:cNvPr id="5" name="Diyagram 4">
            <a:extLst>
              <a:ext uri="{FF2B5EF4-FFF2-40B4-BE49-F238E27FC236}">
                <a16:creationId xmlns:a16="http://schemas.microsoft.com/office/drawing/2014/main" id="{1A27C3CF-94B3-51EF-EDB2-830C575984EA}"/>
              </a:ext>
            </a:extLst>
          </p:cNvPr>
          <p:cNvGraphicFramePr/>
          <p:nvPr>
            <p:extLst>
              <p:ext uri="{D42A27DB-BD31-4B8C-83A1-F6EECF244321}">
                <p14:modId xmlns:p14="http://schemas.microsoft.com/office/powerpoint/2010/main" val="961079747"/>
              </p:ext>
            </p:extLst>
          </p:nvPr>
        </p:nvGraphicFramePr>
        <p:xfrm>
          <a:off x="164510" y="1293222"/>
          <a:ext cx="3396341" cy="51337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3157028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metin, insan yüzü, yazılım, web sayfası içeren bir resim&#10;&#10;Açıklama otomatik olarak oluşturuldu">
            <a:extLst>
              <a:ext uri="{FF2B5EF4-FFF2-40B4-BE49-F238E27FC236}">
                <a16:creationId xmlns:a16="http://schemas.microsoft.com/office/drawing/2014/main" id="{E3651DA2-B89E-9389-7B12-E36D1CAF8B24}"/>
              </a:ext>
            </a:extLst>
          </p:cNvPr>
          <p:cNvPicPr>
            <a:picLocks noChangeAspect="1"/>
          </p:cNvPicPr>
          <p:nvPr/>
        </p:nvPicPr>
        <p:blipFill rotWithShape="1">
          <a:blip r:embed="rId2">
            <a:extLst>
              <a:ext uri="{28A0092B-C50C-407E-A947-70E740481C1C}">
                <a14:useLocalDpi xmlns:a14="http://schemas.microsoft.com/office/drawing/2010/main" val="0"/>
              </a:ext>
            </a:extLst>
          </a:blip>
          <a:srcRect l="32703" r="-2" b="-2"/>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İçerik Yer Tutucusu 4" descr="ekran görüntüsü, insan yüzü, metin, kişi, şahıs içeren bir resim&#10;&#10;Açıklama otomatik olarak oluşturuldu">
            <a:extLst>
              <a:ext uri="{FF2B5EF4-FFF2-40B4-BE49-F238E27FC236}">
                <a16:creationId xmlns:a16="http://schemas.microsoft.com/office/drawing/2014/main" id="{8F928C09-A1EF-8AFD-4347-61BA52D88B0D}"/>
              </a:ext>
            </a:extLst>
          </p:cNvPr>
          <p:cNvPicPr>
            <a:picLocks noChangeAspect="1"/>
          </p:cNvPicPr>
          <p:nvPr/>
        </p:nvPicPr>
        <p:blipFill rotWithShape="1">
          <a:blip r:embed="rId3">
            <a:extLst>
              <a:ext uri="{28A0092B-C50C-407E-A947-70E740481C1C}">
                <a14:useLocalDpi xmlns:a14="http://schemas.microsoft.com/office/drawing/2010/main" val="0"/>
              </a:ext>
            </a:extLst>
          </a:blip>
          <a:srcRect l="6396" r="17937" b="-2"/>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9" name="Resim 8" descr="metin, multimedya yazılımı, yazılım, kişi, şahıs içeren bir resim&#10;&#10;Açıklama otomatik olarak oluşturuldu">
            <a:extLst>
              <a:ext uri="{FF2B5EF4-FFF2-40B4-BE49-F238E27FC236}">
                <a16:creationId xmlns:a16="http://schemas.microsoft.com/office/drawing/2014/main" id="{FC61616D-4B72-AD13-F9A6-F08733A8813B}"/>
              </a:ext>
            </a:extLst>
          </p:cNvPr>
          <p:cNvPicPr>
            <a:picLocks noChangeAspect="1"/>
          </p:cNvPicPr>
          <p:nvPr/>
        </p:nvPicPr>
        <p:blipFill rotWithShape="1">
          <a:blip r:embed="rId4">
            <a:extLst>
              <a:ext uri="{28A0092B-C50C-407E-A947-70E740481C1C}">
                <a14:useLocalDpi xmlns:a14="http://schemas.microsoft.com/office/drawing/2010/main" val="0"/>
              </a:ext>
            </a:extLst>
          </a:blip>
          <a:srcRect r="-1" b="2251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81" name="Freeform: Shape 80">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3" name="Freeform: Shape 82">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72ACB14D-C619-444A-4290-6E905E5B0027}"/>
              </a:ext>
            </a:extLst>
          </p:cNvPr>
          <p:cNvSpPr>
            <a:spLocks noGrp="1"/>
          </p:cNvSpPr>
          <p:nvPr>
            <p:ph type="title"/>
          </p:nvPr>
        </p:nvSpPr>
        <p:spPr>
          <a:xfrm>
            <a:off x="438912" y="1527048"/>
            <a:ext cx="5256494" cy="2770632"/>
          </a:xfrm>
          <a:ln w="76200">
            <a:solidFill>
              <a:srgbClr val="FF0000"/>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p>
            <a:pPr algn="ctr"/>
            <a:r>
              <a:rPr lang="en-US" sz="5400" b="1" kern="1200" dirty="0">
                <a:solidFill>
                  <a:schemeClr val="tx1"/>
                </a:solidFill>
                <a:latin typeface="+mj-lt"/>
                <a:ea typeface="+mj-ea"/>
                <a:cs typeface="+mj-cs"/>
              </a:rPr>
              <a:t>UYM 102 </a:t>
            </a:r>
            <a:r>
              <a:rPr lang="en-US" sz="5400" b="1" kern="1200" dirty="0" err="1">
                <a:solidFill>
                  <a:schemeClr val="tx1"/>
                </a:solidFill>
                <a:latin typeface="+mj-lt"/>
                <a:ea typeface="+mj-ea"/>
                <a:cs typeface="+mj-cs"/>
              </a:rPr>
              <a:t>Dersi</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toplantısı</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yapıldı</a:t>
            </a:r>
            <a:r>
              <a:rPr lang="en-US" sz="5400" b="1" kern="1200" dirty="0">
                <a:solidFill>
                  <a:schemeClr val="tx1"/>
                </a:solidFill>
                <a:latin typeface="+mj-lt"/>
                <a:ea typeface="+mj-ea"/>
                <a:cs typeface="+mj-cs"/>
              </a:rPr>
              <a:t> (06.03.2024)</a:t>
            </a:r>
          </a:p>
        </p:txBody>
      </p:sp>
      <p:sp>
        <p:nvSpPr>
          <p:cNvPr id="89" name="Rectangle 84">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6">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88508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56">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E9F9778-E82D-134D-1BF6-9BFD0E376FD0}"/>
              </a:ext>
            </a:extLst>
          </p:cNvPr>
          <p:cNvSpPr>
            <a:spLocks noGrp="1"/>
          </p:cNvSpPr>
          <p:nvPr>
            <p:ph type="title"/>
          </p:nvPr>
        </p:nvSpPr>
        <p:spPr>
          <a:xfrm>
            <a:off x="838199" y="4428000"/>
            <a:ext cx="9416144" cy="1400400"/>
          </a:xfrm>
        </p:spPr>
        <p:txBody>
          <a:bodyPr vert="horz" wrap="square" lIns="91440" tIns="45720" rIns="91440" bIns="45720" rtlCol="0" anchor="b">
            <a:normAutofit/>
          </a:bodyPr>
          <a:lstStyle/>
          <a:p>
            <a:r>
              <a:rPr lang="en-US" sz="4300" b="1" kern="1200" dirty="0" err="1">
                <a:solidFill>
                  <a:schemeClr val="bg1"/>
                </a:solidFill>
                <a:latin typeface="+mj-lt"/>
                <a:ea typeface="+mj-ea"/>
                <a:cs typeface="+mj-cs"/>
              </a:rPr>
              <a:t>Akademik</a:t>
            </a:r>
            <a:r>
              <a:rPr lang="en-US" sz="4300" b="1" kern="1200" dirty="0">
                <a:solidFill>
                  <a:schemeClr val="bg1"/>
                </a:solidFill>
                <a:latin typeface="+mj-lt"/>
                <a:ea typeface="+mj-ea"/>
                <a:cs typeface="+mj-cs"/>
              </a:rPr>
              <a:t> </a:t>
            </a:r>
            <a:r>
              <a:rPr lang="en-US" sz="4300" b="1" kern="1200" dirty="0" err="1">
                <a:solidFill>
                  <a:schemeClr val="bg1"/>
                </a:solidFill>
                <a:latin typeface="+mj-lt"/>
                <a:ea typeface="+mj-ea"/>
                <a:cs typeface="+mj-cs"/>
              </a:rPr>
              <a:t>Danışmanlık</a:t>
            </a:r>
            <a:r>
              <a:rPr lang="en-US" sz="4300" b="1" kern="1200" dirty="0">
                <a:solidFill>
                  <a:schemeClr val="bg1"/>
                </a:solidFill>
                <a:latin typeface="+mj-lt"/>
                <a:ea typeface="+mj-ea"/>
                <a:cs typeface="+mj-cs"/>
              </a:rPr>
              <a:t> </a:t>
            </a:r>
            <a:r>
              <a:rPr lang="en-US" sz="4300" b="1" kern="1200" dirty="0" err="1">
                <a:solidFill>
                  <a:schemeClr val="bg1"/>
                </a:solidFill>
                <a:latin typeface="+mj-lt"/>
                <a:ea typeface="+mj-ea"/>
                <a:cs typeface="+mj-cs"/>
              </a:rPr>
              <a:t>Yönergesi</a:t>
            </a:r>
            <a:r>
              <a:rPr lang="en-US" sz="4300" b="1" kern="1200" dirty="0">
                <a:solidFill>
                  <a:schemeClr val="bg1"/>
                </a:solidFill>
                <a:latin typeface="+mj-lt"/>
                <a:ea typeface="+mj-ea"/>
                <a:cs typeface="+mj-cs"/>
              </a:rPr>
              <a:t> </a:t>
            </a:r>
          </a:p>
        </p:txBody>
      </p:sp>
      <p:pic>
        <p:nvPicPr>
          <p:cNvPr id="21" name="İçerik Yer Tutucusu 20">
            <a:extLst>
              <a:ext uri="{FF2B5EF4-FFF2-40B4-BE49-F238E27FC236}">
                <a16:creationId xmlns:a16="http://schemas.microsoft.com/office/drawing/2014/main" id="{ABE4A790-BDAA-4915-5B4C-EB04F2DC5460}"/>
              </a:ext>
            </a:extLst>
          </p:cNvPr>
          <p:cNvPicPr>
            <a:picLocks noChangeAspect="1"/>
          </p:cNvPicPr>
          <p:nvPr/>
        </p:nvPicPr>
        <p:blipFill rotWithShape="1">
          <a:blip r:embed="rId2">
            <a:extLst>
              <a:ext uri="{28A0092B-C50C-407E-A947-70E740481C1C}">
                <a14:useLocalDpi xmlns:a14="http://schemas.microsoft.com/office/drawing/2010/main" val="0"/>
              </a:ext>
            </a:extLst>
          </a:blip>
          <a:srcRect t="9286" r="1" b="16426"/>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9" name="Resim 8" descr="metin, ekran görüntüsü, yazılım, web sayfası içeren bir resim&#10;&#10;Açıklama otomatik olarak oluşturuldu">
            <a:extLst>
              <a:ext uri="{FF2B5EF4-FFF2-40B4-BE49-F238E27FC236}">
                <a16:creationId xmlns:a16="http://schemas.microsoft.com/office/drawing/2014/main" id="{1FBBEDE6-42EB-6A56-A24D-E3361E12146D}"/>
              </a:ext>
            </a:extLst>
          </p:cNvPr>
          <p:cNvPicPr>
            <a:picLocks noChangeAspect="1"/>
          </p:cNvPicPr>
          <p:nvPr/>
        </p:nvPicPr>
        <p:blipFill rotWithShape="1">
          <a:blip r:embed="rId3">
            <a:extLst>
              <a:ext uri="{28A0092B-C50C-407E-A947-70E740481C1C}">
                <a14:useLocalDpi xmlns:a14="http://schemas.microsoft.com/office/drawing/2010/main" val="0"/>
              </a:ext>
            </a:extLst>
          </a:blip>
          <a:srcRect l="2396" r="6568" b="-3"/>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76" name="Group 58">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77" name="Freeform: Shape 59">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37351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3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E07ADAAB-8C62-65A0-B7B0-02F83C09C366}"/>
              </a:ext>
            </a:extLst>
          </p:cNvPr>
          <p:cNvSpPr>
            <a:spLocks noGrp="1"/>
          </p:cNvSpPr>
          <p:nvPr>
            <p:ph type="title"/>
          </p:nvPr>
        </p:nvSpPr>
        <p:spPr>
          <a:xfrm>
            <a:off x="6234865" y="568517"/>
            <a:ext cx="5248221" cy="2357563"/>
          </a:xfrm>
        </p:spPr>
        <p:txBody>
          <a:bodyPr vert="horz" lIns="91440" tIns="45720" rIns="91440" bIns="45720" rtlCol="0">
            <a:normAutofit/>
          </a:bodyPr>
          <a:lstStyle/>
          <a:p>
            <a:pPr algn="ctr"/>
            <a:r>
              <a:rPr lang="en-US" sz="3600" b="1" kern="1200" dirty="0">
                <a:solidFill>
                  <a:schemeClr val="bg1"/>
                </a:solidFill>
                <a:latin typeface="Aptos Mono" panose="020F0502020204030204" pitchFamily="34" charset="0"/>
                <a:cs typeface="Aptos Mono" panose="020F0502020204030204" pitchFamily="34" charset="0"/>
              </a:rPr>
              <a:t>Ankara </a:t>
            </a:r>
            <a:r>
              <a:rPr lang="en-US" sz="3600" b="1" kern="1200" dirty="0" err="1">
                <a:solidFill>
                  <a:schemeClr val="bg1"/>
                </a:solidFill>
                <a:latin typeface="Aptos Mono" panose="020F0502020204030204" pitchFamily="34" charset="0"/>
                <a:cs typeface="Aptos Mono" panose="020F0502020204030204" pitchFamily="34" charset="0"/>
              </a:rPr>
              <a:t>Üniversitesi</a:t>
            </a:r>
            <a:r>
              <a:rPr lang="en-US" sz="3600" b="1" kern="1200" dirty="0">
                <a:solidFill>
                  <a:schemeClr val="bg1"/>
                </a:solidFill>
                <a:latin typeface="Aptos Mono" panose="020F0502020204030204" pitchFamily="34" charset="0"/>
                <a:cs typeface="Aptos Mono" panose="020F0502020204030204" pitchFamily="34" charset="0"/>
              </a:rPr>
              <a:t> </a:t>
            </a:r>
            <a:r>
              <a:rPr lang="en-US" sz="3600" b="1" kern="1200" dirty="0" err="1">
                <a:solidFill>
                  <a:schemeClr val="bg1"/>
                </a:solidFill>
                <a:latin typeface="Aptos Mono" panose="020F0502020204030204" pitchFamily="34" charset="0"/>
                <a:cs typeface="Aptos Mono" panose="020F0502020204030204" pitchFamily="34" charset="0"/>
              </a:rPr>
              <a:t>Sosyal</a:t>
            </a:r>
            <a:r>
              <a:rPr lang="en-US" sz="3600" b="1" kern="1200" dirty="0">
                <a:solidFill>
                  <a:schemeClr val="bg1"/>
                </a:solidFill>
                <a:latin typeface="Aptos Mono" panose="020F0502020204030204" pitchFamily="34" charset="0"/>
                <a:cs typeface="Aptos Mono" panose="020F0502020204030204" pitchFamily="34" charset="0"/>
              </a:rPr>
              <a:t> </a:t>
            </a:r>
            <a:r>
              <a:rPr lang="en-US" sz="3600" b="1" kern="1200" dirty="0" err="1">
                <a:solidFill>
                  <a:schemeClr val="bg1"/>
                </a:solidFill>
                <a:latin typeface="Aptos Mono" panose="020F0502020204030204" pitchFamily="34" charset="0"/>
                <a:cs typeface="Aptos Mono" panose="020F0502020204030204" pitchFamily="34" charset="0"/>
              </a:rPr>
              <a:t>Transkript</a:t>
            </a:r>
            <a:r>
              <a:rPr lang="en-US" sz="3600" b="1" kern="1200" dirty="0">
                <a:solidFill>
                  <a:schemeClr val="bg1"/>
                </a:solidFill>
                <a:latin typeface="Aptos Mono" panose="020F0502020204030204" pitchFamily="34" charset="0"/>
                <a:cs typeface="Aptos Mono" panose="020F0502020204030204" pitchFamily="34" charset="0"/>
              </a:rPr>
              <a:t> </a:t>
            </a:r>
            <a:r>
              <a:rPr lang="en-US" sz="3600" b="1" kern="1200" dirty="0" err="1">
                <a:solidFill>
                  <a:schemeClr val="bg1"/>
                </a:solidFill>
                <a:latin typeface="Aptos Mono" panose="020F0502020204030204" pitchFamily="34" charset="0"/>
                <a:cs typeface="Aptos Mono" panose="020F0502020204030204" pitchFamily="34" charset="0"/>
              </a:rPr>
              <a:t>Yönergesi</a:t>
            </a:r>
            <a:r>
              <a:rPr lang="en-US" sz="3600" b="1" kern="1200" dirty="0">
                <a:solidFill>
                  <a:schemeClr val="bg1"/>
                </a:solidFill>
                <a:latin typeface="Aptos Mono" panose="020F0502020204030204" pitchFamily="34" charset="0"/>
                <a:cs typeface="Aptos Mono" panose="020F0502020204030204" pitchFamily="34" charset="0"/>
              </a:rPr>
              <a:t> </a:t>
            </a:r>
          </a:p>
        </p:txBody>
      </p:sp>
      <p:pic>
        <p:nvPicPr>
          <p:cNvPr id="5" name="İçerik Yer Tutucusu 4" descr="metin, ekran görüntüsü, yazı tipi, doküman, belge içeren bir resim&#10;&#10;Açıklama otomatik olarak oluşturuldu">
            <a:extLst>
              <a:ext uri="{FF2B5EF4-FFF2-40B4-BE49-F238E27FC236}">
                <a16:creationId xmlns:a16="http://schemas.microsoft.com/office/drawing/2014/main" id="{BADA9C4B-2559-1F51-8A2D-1D7A3077BA8C}"/>
              </a:ext>
            </a:extLst>
          </p:cNvPr>
          <p:cNvPicPr>
            <a:picLocks noChangeAspect="1"/>
          </p:cNvPicPr>
          <p:nvPr/>
        </p:nvPicPr>
        <p:blipFill rotWithShape="1">
          <a:blip r:embed="rId2">
            <a:extLst>
              <a:ext uri="{28A0092B-C50C-407E-A947-70E740481C1C}">
                <a14:useLocalDpi xmlns:a14="http://schemas.microsoft.com/office/drawing/2010/main" val="0"/>
              </a:ext>
            </a:extLst>
          </a:blip>
          <a:srcRect l="6377" r="7874" b="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41" name="Group 4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42" name="Freeform: Shape 4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3" name="Freeform: Shape 42">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6" name="Content Placeholder 35">
            <a:extLst>
              <a:ext uri="{FF2B5EF4-FFF2-40B4-BE49-F238E27FC236}">
                <a16:creationId xmlns:a16="http://schemas.microsoft.com/office/drawing/2014/main" id="{5F8CAFF2-1DDE-F190-6C7D-3DB41AC06C3E}"/>
              </a:ext>
            </a:extLst>
          </p:cNvPr>
          <p:cNvSpPr>
            <a:spLocks noGrp="1"/>
          </p:cNvSpPr>
          <p:nvPr>
            <p:ph idx="1"/>
          </p:nvPr>
        </p:nvSpPr>
        <p:spPr>
          <a:xfrm>
            <a:off x="6234868" y="1820369"/>
            <a:ext cx="5217173" cy="4351338"/>
          </a:xfrm>
        </p:spPr>
        <p:txBody>
          <a:bodyPr>
            <a:normAutofit/>
          </a:bodyPr>
          <a:lstStyle/>
          <a:p>
            <a:pPr marL="0" indent="0" algn="ctr">
              <a:buNone/>
            </a:pPr>
            <a:endParaRPr lang="en-US" sz="4000" b="1" dirty="0">
              <a:solidFill>
                <a:schemeClr val="bg1"/>
              </a:solidFill>
            </a:endParaRPr>
          </a:p>
          <a:p>
            <a:pPr marL="0" indent="0" algn="ctr">
              <a:buNone/>
            </a:pPr>
            <a:endParaRPr lang="en-US" sz="4000" b="1" dirty="0">
              <a:solidFill>
                <a:schemeClr val="bg1"/>
              </a:solidFill>
            </a:endParaRPr>
          </a:p>
          <a:p>
            <a:pPr marL="0" indent="0" algn="ctr">
              <a:buNone/>
            </a:pPr>
            <a:endParaRPr lang="en-US" sz="4000" b="1" dirty="0">
              <a:solidFill>
                <a:schemeClr val="bg1"/>
              </a:solidFill>
            </a:endParaRPr>
          </a:p>
          <a:p>
            <a:pPr marL="0" indent="0" algn="ctr">
              <a:buNone/>
            </a:pPr>
            <a:r>
              <a:rPr lang="en-US" sz="4000" b="1" dirty="0">
                <a:solidFill>
                  <a:schemeClr val="bg1"/>
                </a:solidFill>
              </a:rPr>
              <a:t>Ankara University Social Transcript Instruction</a:t>
            </a:r>
          </a:p>
        </p:txBody>
      </p:sp>
      <p:grpSp>
        <p:nvGrpSpPr>
          <p:cNvPr id="45"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46" name="Freeform: Shape 45">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3450412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descr="metin, ekran görüntüsü, yazılım, web sayfası içeren bir resim&#10;&#10;Açıklama otomatik olarak oluşturuldu">
            <a:extLst>
              <a:ext uri="{FF2B5EF4-FFF2-40B4-BE49-F238E27FC236}">
                <a16:creationId xmlns:a16="http://schemas.microsoft.com/office/drawing/2014/main" id="{10B96021-7225-DDD8-BAD6-EFCFBEF73FB5}"/>
              </a:ext>
            </a:extLst>
          </p:cNvPr>
          <p:cNvPicPr>
            <a:picLocks noChangeAspect="1"/>
          </p:cNvPicPr>
          <p:nvPr/>
        </p:nvPicPr>
        <p:blipFill>
          <a:blip r:embed="rId2">
            <a:extLst>
              <a:ext uri="{28A0092B-C50C-407E-A947-70E740481C1C}">
                <a14:useLocalDpi xmlns:a14="http://schemas.microsoft.com/office/drawing/2010/main" val="0"/>
              </a:ext>
            </a:extLst>
          </a:blip>
          <a:srcRect t="9597" b="30581"/>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FFC52D2B-32C5-AD60-FD3A-BD2F8B0160C6}"/>
              </a:ext>
            </a:extLst>
          </p:cNvPr>
          <p:cNvSpPr>
            <a:spLocks noGrp="1"/>
          </p:cNvSpPr>
          <p:nvPr>
            <p:ph idx="1"/>
          </p:nvPr>
        </p:nvSpPr>
        <p:spPr>
          <a:xfrm>
            <a:off x="4654294" y="4777739"/>
            <a:ext cx="6897626" cy="1399223"/>
          </a:xfrm>
          <a:ln w="76200">
            <a:solidFill>
              <a:srgbClr val="FF0000"/>
            </a:solidFill>
          </a:ln>
        </p:spPr>
        <p:style>
          <a:lnRef idx="2">
            <a:schemeClr val="accent2"/>
          </a:lnRef>
          <a:fillRef idx="1">
            <a:schemeClr val="lt1"/>
          </a:fillRef>
          <a:effectRef idx="0">
            <a:schemeClr val="accent2"/>
          </a:effectRef>
          <a:fontRef idx="minor">
            <a:schemeClr val="dk1"/>
          </a:fontRef>
        </p:style>
        <p:txBody>
          <a:bodyPr anchor="ctr">
            <a:normAutofit/>
          </a:bodyPr>
          <a:lstStyle/>
          <a:p>
            <a:r>
              <a:rPr lang="en-US" sz="2200" dirty="0">
                <a:hlinkClick r:id="rId3"/>
              </a:rPr>
              <a:t>https://sosyaltranskript.ankara.edu.tr/</a:t>
            </a:r>
            <a:r>
              <a:rPr lang="en-US" sz="2200" dirty="0"/>
              <a:t> </a:t>
            </a:r>
          </a:p>
        </p:txBody>
      </p:sp>
      <p:sp>
        <p:nvSpPr>
          <p:cNvPr id="7" name="Sağ Ok Belirtme Çizgisi 6">
            <a:extLst>
              <a:ext uri="{FF2B5EF4-FFF2-40B4-BE49-F238E27FC236}">
                <a16:creationId xmlns:a16="http://schemas.microsoft.com/office/drawing/2014/main" id="{123FF014-3253-CE74-B589-6287AA90875A}"/>
              </a:ext>
            </a:extLst>
          </p:cNvPr>
          <p:cNvSpPr/>
          <p:nvPr/>
        </p:nvSpPr>
        <p:spPr>
          <a:xfrm>
            <a:off x="316395" y="4652846"/>
            <a:ext cx="4276607" cy="1649007"/>
          </a:xfrm>
          <a:prstGeom prst="rightArrowCallout">
            <a:avLst/>
          </a:prstGeom>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b"/>
          <a:lstStyle/>
          <a:p>
            <a:pPr algn="ctr"/>
            <a:r>
              <a:rPr lang="en-US" sz="2800" b="1" dirty="0"/>
              <a:t>“</a:t>
            </a:r>
            <a:r>
              <a:rPr lang="en-US" sz="2800" b="1" dirty="0" err="1"/>
              <a:t>Sosyaltranskript</a:t>
            </a:r>
            <a:r>
              <a:rPr lang="en-US" sz="2800" b="1" dirty="0"/>
              <a:t> </a:t>
            </a:r>
            <a:r>
              <a:rPr lang="en-US" sz="2800" b="1" dirty="0" err="1"/>
              <a:t>Sistemi”ne</a:t>
            </a:r>
            <a:r>
              <a:rPr lang="en-US" sz="2800" b="1" dirty="0"/>
              <a:t> </a:t>
            </a:r>
            <a:r>
              <a:rPr lang="en-US" sz="2800" b="1" dirty="0" err="1"/>
              <a:t>erişim</a:t>
            </a:r>
            <a:endParaRPr lang="en-US" sz="2800" b="1" dirty="0"/>
          </a:p>
          <a:p>
            <a:pPr algn="ctr"/>
            <a:endParaRPr lang="en-US" sz="2800" dirty="0"/>
          </a:p>
        </p:txBody>
      </p:sp>
    </p:spTree>
    <p:extLst>
      <p:ext uri="{BB962C8B-B14F-4D97-AF65-F5344CB8AC3E}">
        <p14:creationId xmlns:p14="http://schemas.microsoft.com/office/powerpoint/2010/main" val="20023790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sim 8" descr="iç mekan, oditoryum, giyim, bina içeren bir resim&#10;&#10;Açıklama otomatik olarak oluşturuldu">
            <a:extLst>
              <a:ext uri="{FF2B5EF4-FFF2-40B4-BE49-F238E27FC236}">
                <a16:creationId xmlns:a16="http://schemas.microsoft.com/office/drawing/2014/main" id="{64855409-6579-95BE-B6E3-E2C43855D663}"/>
              </a:ext>
            </a:extLst>
          </p:cNvPr>
          <p:cNvPicPr>
            <a:picLocks noChangeAspect="1"/>
          </p:cNvPicPr>
          <p:nvPr/>
        </p:nvPicPr>
        <p:blipFill>
          <a:blip r:embed="rId2">
            <a:extLst>
              <a:ext uri="{28A0092B-C50C-407E-A947-70E740481C1C}">
                <a14:useLocalDpi xmlns:a14="http://schemas.microsoft.com/office/drawing/2010/main" val="0"/>
              </a:ext>
            </a:extLst>
          </a:blip>
          <a:srcRect t="12797" r="-1" b="13747"/>
          <a:stretch/>
        </p:blipFill>
        <p:spPr>
          <a:xfrm>
            <a:off x="-3" y="-8371"/>
            <a:ext cx="8115287" cy="4470815"/>
          </a:xfrm>
          <a:prstGeom prst="rect">
            <a:avLst/>
          </a:prstGeom>
        </p:spPr>
      </p:pic>
      <p:pic>
        <p:nvPicPr>
          <p:cNvPr id="5" name="İçerik Yer Tutucusu 4" descr="giyim, kişi, şahıs, iç mekan, kadın içeren bir resim&#10;&#10;Açıklama otomatik olarak oluşturuldu">
            <a:extLst>
              <a:ext uri="{FF2B5EF4-FFF2-40B4-BE49-F238E27FC236}">
                <a16:creationId xmlns:a16="http://schemas.microsoft.com/office/drawing/2014/main" id="{5DC20571-F0C7-3F4D-86E9-964C01AEAEE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5750" r="22958" b="-1"/>
          <a:stretch/>
        </p:blipFill>
        <p:spPr>
          <a:xfrm>
            <a:off x="8115300" y="2426999"/>
            <a:ext cx="4076700" cy="4418568"/>
          </a:xfrm>
          <a:prstGeom prst="rect">
            <a:avLst/>
          </a:prstGeom>
        </p:spPr>
      </p:pic>
      <p:sp>
        <p:nvSpPr>
          <p:cNvPr id="16" name="Rectangle 15">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60944"/>
            <a:ext cx="8115285"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CE3CC31-4B50-6866-3B68-3918443C2DA9}"/>
              </a:ext>
            </a:extLst>
          </p:cNvPr>
          <p:cNvSpPr>
            <a:spLocks noGrp="1"/>
          </p:cNvSpPr>
          <p:nvPr>
            <p:ph type="title"/>
          </p:nvPr>
        </p:nvSpPr>
        <p:spPr>
          <a:xfrm>
            <a:off x="624002" y="5101766"/>
            <a:ext cx="6867289" cy="1115412"/>
          </a:xfrm>
        </p:spPr>
        <p:txBody>
          <a:bodyPr vert="horz" lIns="91440" tIns="45720" rIns="91440" bIns="45720" rtlCol="0" anchor="b">
            <a:normAutofit/>
          </a:bodyPr>
          <a:lstStyle/>
          <a:p>
            <a:pPr algn="ctr"/>
            <a:r>
              <a:rPr lang="en-US" sz="2200" b="1" kern="1200" dirty="0">
                <a:solidFill>
                  <a:srgbClr val="FFFFFF"/>
                </a:solidFill>
                <a:latin typeface="+mj-lt"/>
                <a:ea typeface="+mj-ea"/>
                <a:cs typeface="+mj-cs"/>
              </a:rPr>
              <a:t>ÖĞRENCİLERLE AKADEMİK YIL DEĞERLENDİRME TOPLANTISI</a:t>
            </a:r>
            <a:br>
              <a:rPr lang="en-US" sz="2200" b="1" kern="1200" dirty="0">
                <a:solidFill>
                  <a:srgbClr val="FFFFFF"/>
                </a:solidFill>
                <a:latin typeface="+mj-lt"/>
                <a:ea typeface="+mj-ea"/>
                <a:cs typeface="+mj-cs"/>
              </a:rPr>
            </a:br>
            <a:r>
              <a:rPr lang="en-US" sz="2200" b="1" kern="1200" dirty="0">
                <a:solidFill>
                  <a:srgbClr val="FFFFFF"/>
                </a:solidFill>
                <a:latin typeface="+mj-lt"/>
                <a:ea typeface="+mj-ea"/>
                <a:cs typeface="+mj-cs"/>
              </a:rPr>
              <a:t>13.05.2024</a:t>
            </a:r>
          </a:p>
        </p:txBody>
      </p:sp>
      <p:pic>
        <p:nvPicPr>
          <p:cNvPr id="7" name="Resim 6" descr="iç mekan, giyim, kişi, şahıs, duvar içeren bir resim&#10;&#10;Açıklama otomatik olarak oluşturuldu">
            <a:extLst>
              <a:ext uri="{FF2B5EF4-FFF2-40B4-BE49-F238E27FC236}">
                <a16:creationId xmlns:a16="http://schemas.microsoft.com/office/drawing/2014/main" id="{3EA4932F-2D8B-2F48-BC94-B4497949045A}"/>
              </a:ext>
            </a:extLst>
          </p:cNvPr>
          <p:cNvPicPr>
            <a:picLocks noChangeAspect="1"/>
          </p:cNvPicPr>
          <p:nvPr/>
        </p:nvPicPr>
        <p:blipFill>
          <a:blip r:embed="rId4">
            <a:extLst>
              <a:ext uri="{28A0092B-C50C-407E-A947-70E740481C1C}">
                <a14:useLocalDpi xmlns:a14="http://schemas.microsoft.com/office/drawing/2010/main" val="0"/>
              </a:ext>
            </a:extLst>
          </a:blip>
          <a:srcRect t="21065" r="2" b="48"/>
          <a:stretch/>
        </p:blipFill>
        <p:spPr>
          <a:xfrm>
            <a:off x="8115282" y="0"/>
            <a:ext cx="4076700" cy="2412053"/>
          </a:xfrm>
          <a:prstGeom prst="rect">
            <a:avLst/>
          </a:prstGeom>
        </p:spPr>
      </p:pic>
    </p:spTree>
    <p:extLst>
      <p:ext uri="{BB962C8B-B14F-4D97-AF65-F5344CB8AC3E}">
        <p14:creationId xmlns:p14="http://schemas.microsoft.com/office/powerpoint/2010/main" val="106905715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çerik Yer Tutucusu 4" descr="giyim, iç mekan, kişi, şahıs, adam, insan içeren bir resim&#10;&#10;Açıklama otomatik olarak oluşturuldu">
            <a:extLst>
              <a:ext uri="{FF2B5EF4-FFF2-40B4-BE49-F238E27FC236}">
                <a16:creationId xmlns:a16="http://schemas.microsoft.com/office/drawing/2014/main" id="{3FF1D117-F76C-9AD5-D12F-8EE592D14D5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5612" b="17855"/>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A2F630E-E2F9-E716-DD2E-6CEF46F2E052}"/>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2800" b="1" dirty="0" err="1">
                <a:solidFill>
                  <a:schemeClr val="tx1">
                    <a:lumMod val="85000"/>
                    <a:lumOff val="15000"/>
                  </a:schemeClr>
                </a:solidFill>
              </a:rPr>
              <a:t>Uluslararası</a:t>
            </a:r>
            <a:r>
              <a:rPr lang="en-US" sz="2800" b="1" dirty="0">
                <a:solidFill>
                  <a:schemeClr val="tx1">
                    <a:lumMod val="85000"/>
                    <a:lumOff val="15000"/>
                  </a:schemeClr>
                </a:solidFill>
              </a:rPr>
              <a:t> </a:t>
            </a:r>
            <a:r>
              <a:rPr lang="en-US" sz="2800" b="1" dirty="0" err="1">
                <a:solidFill>
                  <a:schemeClr val="tx1">
                    <a:lumMod val="85000"/>
                    <a:lumOff val="15000"/>
                  </a:schemeClr>
                </a:solidFill>
              </a:rPr>
              <a:t>Öğrenciler</a:t>
            </a:r>
            <a:r>
              <a:rPr lang="en-US" sz="2800" b="1" dirty="0">
                <a:solidFill>
                  <a:schemeClr val="tx1">
                    <a:lumMod val="85000"/>
                    <a:lumOff val="15000"/>
                  </a:schemeClr>
                </a:solidFill>
              </a:rPr>
              <a:t> </a:t>
            </a:r>
            <a:r>
              <a:rPr lang="en-US" sz="2800" b="1" dirty="0" err="1">
                <a:solidFill>
                  <a:schemeClr val="tx1">
                    <a:lumMod val="85000"/>
                    <a:lumOff val="15000"/>
                  </a:schemeClr>
                </a:solidFill>
              </a:rPr>
              <a:t>için</a:t>
            </a:r>
            <a:r>
              <a:rPr lang="en-US" sz="2800" b="1" dirty="0">
                <a:solidFill>
                  <a:schemeClr val="tx1">
                    <a:lumMod val="85000"/>
                    <a:lumOff val="15000"/>
                  </a:schemeClr>
                </a:solidFill>
              </a:rPr>
              <a:t> Veda </a:t>
            </a:r>
            <a:r>
              <a:rPr lang="en-US" sz="2800" b="1" dirty="0" err="1">
                <a:solidFill>
                  <a:schemeClr val="tx1">
                    <a:lumMod val="85000"/>
                    <a:lumOff val="15000"/>
                  </a:schemeClr>
                </a:solidFill>
              </a:rPr>
              <a:t>Toplantısı</a:t>
            </a:r>
            <a:br>
              <a:rPr lang="en-US" sz="2800" b="1" dirty="0">
                <a:solidFill>
                  <a:schemeClr val="tx1">
                    <a:lumMod val="85000"/>
                    <a:lumOff val="15000"/>
                  </a:schemeClr>
                </a:solidFill>
              </a:rPr>
            </a:br>
            <a:r>
              <a:rPr lang="en-US" sz="2800" b="1" dirty="0">
                <a:solidFill>
                  <a:schemeClr val="tx1">
                    <a:lumMod val="85000"/>
                    <a:lumOff val="15000"/>
                  </a:schemeClr>
                </a:solidFill>
              </a:rPr>
              <a:t>06.07.2023 </a:t>
            </a: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27147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çerik Yer Tutucusu 8" descr="iç mekan, kişi, şahıs, giyim, adam, insan içeren bir resim&#10;&#10;Açıklama otomatik olarak oluşturuldu">
            <a:extLst>
              <a:ext uri="{FF2B5EF4-FFF2-40B4-BE49-F238E27FC236}">
                <a16:creationId xmlns:a16="http://schemas.microsoft.com/office/drawing/2014/main" id="{80E71EED-A8E4-76C5-D986-6F84B8FE65C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3127"/>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7A14691-42B2-A635-1214-2953A8FAEFEE}"/>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3600" b="1" dirty="0" err="1">
                <a:solidFill>
                  <a:schemeClr val="tx1">
                    <a:lumMod val="85000"/>
                    <a:lumOff val="15000"/>
                  </a:schemeClr>
                </a:solidFill>
              </a:rPr>
              <a:t>Uluslararası</a:t>
            </a:r>
            <a:r>
              <a:rPr lang="en-US" sz="3600" b="1" dirty="0">
                <a:solidFill>
                  <a:schemeClr val="tx1">
                    <a:lumMod val="85000"/>
                    <a:lumOff val="15000"/>
                  </a:schemeClr>
                </a:solidFill>
              </a:rPr>
              <a:t> </a:t>
            </a:r>
            <a:r>
              <a:rPr lang="en-US" sz="3600" b="1" dirty="0" err="1">
                <a:solidFill>
                  <a:schemeClr val="tx1">
                    <a:lumMod val="85000"/>
                    <a:lumOff val="15000"/>
                  </a:schemeClr>
                </a:solidFill>
              </a:rPr>
              <a:t>Öğrenciler</a:t>
            </a:r>
            <a:r>
              <a:rPr lang="en-US" sz="3600" b="1" dirty="0">
                <a:solidFill>
                  <a:schemeClr val="tx1">
                    <a:lumMod val="85000"/>
                    <a:lumOff val="15000"/>
                  </a:schemeClr>
                </a:solidFill>
              </a:rPr>
              <a:t> </a:t>
            </a:r>
            <a:r>
              <a:rPr lang="en-US" sz="3600" b="1" dirty="0" err="1">
                <a:solidFill>
                  <a:schemeClr val="tx1">
                    <a:lumMod val="85000"/>
                    <a:lumOff val="15000"/>
                  </a:schemeClr>
                </a:solidFill>
              </a:rPr>
              <a:t>için</a:t>
            </a:r>
            <a:r>
              <a:rPr lang="en-US" sz="3600" b="1" dirty="0">
                <a:solidFill>
                  <a:schemeClr val="tx1">
                    <a:lumMod val="85000"/>
                    <a:lumOff val="15000"/>
                  </a:schemeClr>
                </a:solidFill>
              </a:rPr>
              <a:t> Veda </a:t>
            </a:r>
            <a:r>
              <a:rPr lang="en-US" sz="3600" b="1" dirty="0" err="1">
                <a:solidFill>
                  <a:schemeClr val="tx1">
                    <a:lumMod val="85000"/>
                    <a:lumOff val="15000"/>
                  </a:schemeClr>
                </a:solidFill>
              </a:rPr>
              <a:t>Toplantısı</a:t>
            </a:r>
            <a:br>
              <a:rPr lang="en-US" sz="3600" b="1" dirty="0">
                <a:solidFill>
                  <a:schemeClr val="tx1">
                    <a:lumMod val="85000"/>
                    <a:lumOff val="15000"/>
                  </a:schemeClr>
                </a:solidFill>
              </a:rPr>
            </a:br>
            <a:r>
              <a:rPr lang="en-US" sz="3600" b="1" dirty="0">
                <a:solidFill>
                  <a:schemeClr val="tx1">
                    <a:lumMod val="85000"/>
                    <a:lumOff val="15000"/>
                  </a:schemeClr>
                </a:solidFill>
              </a:rPr>
              <a:t>28.06.2024 </a:t>
            </a:r>
            <a:endParaRPr lang="en-US" sz="3600" dirty="0">
              <a:solidFill>
                <a:schemeClr val="tx1">
                  <a:lumMod val="85000"/>
                  <a:lumOff val="15000"/>
                </a:schemeClr>
              </a:solidFill>
            </a:endParaRP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30801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sim 8" descr="dış mekan, giyim, kişi, şahıs, ağaç içeren bir resim&#10;&#10;Açıklama otomatik olarak oluşturuldu">
            <a:extLst>
              <a:ext uri="{FF2B5EF4-FFF2-40B4-BE49-F238E27FC236}">
                <a16:creationId xmlns:a16="http://schemas.microsoft.com/office/drawing/2014/main" id="{8A23A25A-F60D-84FB-B4FE-98D791445551}"/>
              </a:ext>
            </a:extLst>
          </p:cNvPr>
          <p:cNvPicPr>
            <a:picLocks noChangeAspect="1"/>
          </p:cNvPicPr>
          <p:nvPr/>
        </p:nvPicPr>
        <p:blipFill>
          <a:blip r:embed="rId2">
            <a:extLst>
              <a:ext uri="{28A0092B-C50C-407E-A947-70E740481C1C}">
                <a14:useLocalDpi xmlns:a14="http://schemas.microsoft.com/office/drawing/2010/main" val="0"/>
              </a:ext>
            </a:extLst>
          </a:blip>
          <a:srcRect l="21200" r="18209"/>
          <a:stretch/>
        </p:blipFill>
        <p:spPr>
          <a:xfrm>
            <a:off x="-2" y="10"/>
            <a:ext cx="4056982" cy="4469306"/>
          </a:xfrm>
          <a:prstGeom prst="rect">
            <a:avLst/>
          </a:prstGeom>
        </p:spPr>
      </p:pic>
      <p:pic>
        <p:nvPicPr>
          <p:cNvPr id="5" name="İçerik Yer Tutucusu 4" descr="gökyüzü, bulut, dış mekan, cenaze içeren bir resim&#10;&#10;Açıklama otomatik olarak oluşturuldu">
            <a:extLst>
              <a:ext uri="{FF2B5EF4-FFF2-40B4-BE49-F238E27FC236}">
                <a16:creationId xmlns:a16="http://schemas.microsoft.com/office/drawing/2014/main" id="{A319F5EA-764B-6453-2664-4587EC1A46AF}"/>
              </a:ext>
            </a:extLst>
          </p:cNvPr>
          <p:cNvPicPr>
            <a:picLocks noChangeAspect="1"/>
          </p:cNvPicPr>
          <p:nvPr/>
        </p:nvPicPr>
        <p:blipFill>
          <a:blip r:embed="rId3">
            <a:extLst>
              <a:ext uri="{28A0092B-C50C-407E-A947-70E740481C1C}">
                <a14:useLocalDpi xmlns:a14="http://schemas.microsoft.com/office/drawing/2010/main" val="0"/>
              </a:ext>
            </a:extLst>
          </a:blip>
          <a:srcRect t="4667" r="2" b="7302"/>
          <a:stretch/>
        </p:blipFill>
        <p:spPr>
          <a:xfrm>
            <a:off x="8115283" y="4462444"/>
            <a:ext cx="4076715" cy="2395556"/>
          </a:xfrm>
          <a:prstGeom prst="rect">
            <a:avLst/>
          </a:prstGeom>
        </p:spPr>
      </p:pic>
      <p:pic>
        <p:nvPicPr>
          <p:cNvPr id="13" name="Resim 12" descr="giyim, kişi, şahıs, dış mekan, kadın içeren bir resim&#10;&#10;Açıklama otomatik olarak oluşturuldu">
            <a:extLst>
              <a:ext uri="{FF2B5EF4-FFF2-40B4-BE49-F238E27FC236}">
                <a16:creationId xmlns:a16="http://schemas.microsoft.com/office/drawing/2014/main" id="{E6D79383-87A2-1E3C-A6BD-7677889DE1A6}"/>
              </a:ext>
            </a:extLst>
          </p:cNvPr>
          <p:cNvPicPr>
            <a:picLocks noChangeAspect="1"/>
          </p:cNvPicPr>
          <p:nvPr/>
        </p:nvPicPr>
        <p:blipFill>
          <a:blip r:embed="rId4">
            <a:extLst>
              <a:ext uri="{28A0092B-C50C-407E-A947-70E740481C1C}">
                <a14:useLocalDpi xmlns:a14="http://schemas.microsoft.com/office/drawing/2010/main" val="0"/>
              </a:ext>
            </a:extLst>
          </a:blip>
          <a:srcRect l="18978" r="20136"/>
          <a:stretch/>
        </p:blipFill>
        <p:spPr>
          <a:xfrm>
            <a:off x="8115283" y="-1"/>
            <a:ext cx="4076717" cy="4469316"/>
          </a:xfrm>
          <a:prstGeom prst="rect">
            <a:avLst/>
          </a:prstGeom>
        </p:spPr>
      </p:pic>
      <p:pic>
        <p:nvPicPr>
          <p:cNvPr id="11" name="Resim 10" descr="dış mekan, kişi, şahıs, gökyüzü, ateş, yangın içeren bir resim&#10;&#10;Açıklama otomatik olarak oluşturuldu">
            <a:extLst>
              <a:ext uri="{FF2B5EF4-FFF2-40B4-BE49-F238E27FC236}">
                <a16:creationId xmlns:a16="http://schemas.microsoft.com/office/drawing/2014/main" id="{129EBB97-0505-0C08-D4D4-E5774686BD55}"/>
              </a:ext>
            </a:extLst>
          </p:cNvPr>
          <p:cNvPicPr>
            <a:picLocks noChangeAspect="1"/>
          </p:cNvPicPr>
          <p:nvPr/>
        </p:nvPicPr>
        <p:blipFill>
          <a:blip r:embed="rId5">
            <a:extLst>
              <a:ext uri="{28A0092B-C50C-407E-A947-70E740481C1C}">
                <a14:useLocalDpi xmlns:a14="http://schemas.microsoft.com/office/drawing/2010/main" val="0"/>
              </a:ext>
            </a:extLst>
          </a:blip>
          <a:srcRect l="9802" r="29515"/>
          <a:stretch/>
        </p:blipFill>
        <p:spPr>
          <a:xfrm>
            <a:off x="4056980" y="-1"/>
            <a:ext cx="4063088" cy="4469316"/>
          </a:xfrm>
          <a:prstGeom prst="rect">
            <a:avLst/>
          </a:prstGeom>
        </p:spPr>
      </p:pic>
      <p:sp>
        <p:nvSpPr>
          <p:cNvPr id="53" name="Rectangle 52">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E1CB2B8-A060-FE15-25A9-E4A3AE8CD053}"/>
              </a:ext>
            </a:extLst>
          </p:cNvPr>
          <p:cNvSpPr>
            <a:spLocks noGrp="1"/>
          </p:cNvSpPr>
          <p:nvPr>
            <p:ph type="title"/>
          </p:nvPr>
        </p:nvSpPr>
        <p:spPr>
          <a:xfrm>
            <a:off x="625273" y="5279491"/>
            <a:ext cx="6863410" cy="1113911"/>
          </a:xfrm>
        </p:spPr>
        <p:txBody>
          <a:bodyPr vert="horz" lIns="91440" tIns="45720" rIns="91440" bIns="45720" rtlCol="0" anchor="b">
            <a:noAutofit/>
          </a:bodyPr>
          <a:lstStyle/>
          <a:p>
            <a:pPr algn="ctr">
              <a:lnSpc>
                <a:spcPct val="100000"/>
              </a:lnSpc>
            </a:pPr>
            <a:r>
              <a:rPr lang="en-US" sz="2400" b="1" kern="1200" dirty="0">
                <a:solidFill>
                  <a:schemeClr val="bg1"/>
                </a:solidFill>
                <a:latin typeface="+mj-lt"/>
                <a:ea typeface="+mj-ea"/>
                <a:cs typeface="+mj-cs"/>
              </a:rPr>
              <a:t>2024-2025 UYM 101 BİLİM ATEŞİ YAKMA </a:t>
            </a:r>
            <a:br>
              <a:rPr lang="en-US" sz="2400" b="1" kern="1200" dirty="0">
                <a:solidFill>
                  <a:schemeClr val="bg1"/>
                </a:solidFill>
                <a:latin typeface="+mj-lt"/>
                <a:ea typeface="+mj-ea"/>
                <a:cs typeface="+mj-cs"/>
              </a:rPr>
            </a:br>
            <a:r>
              <a:rPr lang="en-US" sz="2400" b="1" kern="1200" dirty="0" err="1">
                <a:solidFill>
                  <a:schemeClr val="bg1"/>
                </a:solidFill>
                <a:latin typeface="+mj-lt"/>
                <a:ea typeface="+mj-ea"/>
                <a:cs typeface="+mj-cs"/>
              </a:rPr>
              <a:t>ve</a:t>
            </a:r>
            <a:r>
              <a:rPr lang="en-US" sz="2400" b="1" kern="1200" dirty="0">
                <a:solidFill>
                  <a:schemeClr val="bg1"/>
                </a:solidFill>
                <a:latin typeface="+mj-lt"/>
                <a:ea typeface="+mj-ea"/>
                <a:cs typeface="+mj-cs"/>
              </a:rPr>
              <a:t> </a:t>
            </a:r>
            <a:br>
              <a:rPr lang="en-US" sz="2400" b="1" kern="1200" dirty="0">
                <a:solidFill>
                  <a:schemeClr val="bg1"/>
                </a:solidFill>
                <a:latin typeface="+mj-lt"/>
                <a:ea typeface="+mj-ea"/>
                <a:cs typeface="+mj-cs"/>
              </a:rPr>
            </a:br>
            <a:r>
              <a:rPr lang="en-US" sz="2400" b="1" kern="1200" dirty="0">
                <a:solidFill>
                  <a:schemeClr val="bg1"/>
                </a:solidFill>
                <a:latin typeface="+mj-lt"/>
                <a:ea typeface="+mj-ea"/>
                <a:cs typeface="+mj-cs"/>
              </a:rPr>
              <a:t>ANITKABİR  ZİYARETİ PROGRAMI</a:t>
            </a:r>
            <a:br>
              <a:rPr lang="en-US" sz="2400" b="1" kern="1200" dirty="0">
                <a:solidFill>
                  <a:schemeClr val="bg1"/>
                </a:solidFill>
                <a:latin typeface="+mj-lt"/>
                <a:ea typeface="+mj-ea"/>
                <a:cs typeface="+mj-cs"/>
              </a:rPr>
            </a:br>
            <a:r>
              <a:rPr lang="en-US" sz="2400" b="1" kern="1200" dirty="0">
                <a:solidFill>
                  <a:schemeClr val="bg1"/>
                </a:solidFill>
                <a:latin typeface="+mj-lt"/>
                <a:ea typeface="+mj-ea"/>
                <a:cs typeface="+mj-cs"/>
              </a:rPr>
              <a:t>24.09.2024</a:t>
            </a:r>
          </a:p>
        </p:txBody>
      </p:sp>
    </p:spTree>
    <p:extLst>
      <p:ext uri="{BB962C8B-B14F-4D97-AF65-F5344CB8AC3E}">
        <p14:creationId xmlns:p14="http://schemas.microsoft.com/office/powerpoint/2010/main" val="406798710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Unvan 1">
            <a:extLst>
              <a:ext uri="{FF2B5EF4-FFF2-40B4-BE49-F238E27FC236}">
                <a16:creationId xmlns:a16="http://schemas.microsoft.com/office/drawing/2014/main" id="{1CF3962B-10DD-4300-B411-BB9915ECC0D4}"/>
              </a:ext>
            </a:extLst>
          </p:cNvPr>
          <p:cNvSpPr>
            <a:spLocks noGrp="1"/>
          </p:cNvSpPr>
          <p:nvPr>
            <p:ph type="title" idx="4294967295"/>
          </p:nvPr>
        </p:nvSpPr>
        <p:spPr>
          <a:xfrm>
            <a:off x="1196543" y="627003"/>
            <a:ext cx="10704512" cy="792163"/>
          </a:xfrm>
        </p:spPr>
        <p:txBody>
          <a:bodyPr>
            <a:normAutofit/>
          </a:bodyPr>
          <a:lstStyle/>
          <a:p>
            <a:r>
              <a:rPr lang="en-US" sz="3000" b="1" dirty="0">
                <a:solidFill>
                  <a:schemeClr val="bg1"/>
                </a:solidFill>
                <a:latin typeface="Segoe UI" panose="020B0502040204020203" pitchFamily="34" charset="0"/>
                <a:cs typeface="Segoe UI" panose="020B0502040204020203" pitchFamily="34" charset="0"/>
              </a:rPr>
              <a:t>AVESİS</a:t>
            </a:r>
            <a:endParaRPr lang="tr-TR" sz="3000" b="1" dirty="0">
              <a:solidFill>
                <a:schemeClr val="bg1"/>
              </a:solidFill>
              <a:latin typeface="Segoe UI" panose="020B0502040204020203" pitchFamily="34" charset="0"/>
              <a:cs typeface="Segoe UI" panose="020B0502040204020203" pitchFamily="34" charset="0"/>
            </a:endParaRPr>
          </a:p>
        </p:txBody>
      </p:sp>
      <p:sp>
        <p:nvSpPr>
          <p:cNvPr id="6" name="Sağ Ok Belirtme Çizgisi 5">
            <a:extLst>
              <a:ext uri="{FF2B5EF4-FFF2-40B4-BE49-F238E27FC236}">
                <a16:creationId xmlns:a16="http://schemas.microsoft.com/office/drawing/2014/main" id="{A1D59CEA-8758-BFAE-648B-89C46B66B922}"/>
              </a:ext>
            </a:extLst>
          </p:cNvPr>
          <p:cNvSpPr/>
          <p:nvPr/>
        </p:nvSpPr>
        <p:spPr>
          <a:xfrm>
            <a:off x="193964" y="374073"/>
            <a:ext cx="9324109" cy="5856924"/>
          </a:xfrm>
          <a:prstGeom prst="rightArrowCallout">
            <a:avLst/>
          </a:prstGeom>
          <a:solidFill>
            <a:schemeClr val="bg1"/>
          </a:solidFill>
          <a:ln w="92075">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4" name="Resim 3">
            <a:extLst>
              <a:ext uri="{FF2B5EF4-FFF2-40B4-BE49-F238E27FC236}">
                <a16:creationId xmlns:a16="http://schemas.microsoft.com/office/drawing/2014/main" id="{7FA1D9B1-6406-4E69-A5F5-AD496BB25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45" y="448499"/>
            <a:ext cx="5805054" cy="5708072"/>
          </a:xfrm>
          <a:prstGeom prst="rect">
            <a:avLst/>
          </a:prstGeom>
          <a:ln>
            <a:noFill/>
          </a:ln>
          <a:effectLst>
            <a:outerShdw blurRad="292100" dist="139700" dir="2700000" algn="tl" rotWithShape="0">
              <a:srgbClr val="333333">
                <a:alpha val="65000"/>
              </a:srgbClr>
            </a:outerShdw>
          </a:effectLst>
        </p:spPr>
      </p:pic>
      <p:sp>
        <p:nvSpPr>
          <p:cNvPr id="7" name="Yuvarlatılmış Dikdörtgen 6">
            <a:extLst>
              <a:ext uri="{FF2B5EF4-FFF2-40B4-BE49-F238E27FC236}">
                <a16:creationId xmlns:a16="http://schemas.microsoft.com/office/drawing/2014/main" id="{A2A64B6A-EF96-BA8E-D77F-53844603C65A}"/>
              </a:ext>
            </a:extLst>
          </p:cNvPr>
          <p:cNvSpPr/>
          <p:nvPr/>
        </p:nvSpPr>
        <p:spPr>
          <a:xfrm>
            <a:off x="9615055" y="1520999"/>
            <a:ext cx="2382982" cy="4009965"/>
          </a:xfrm>
          <a:prstGeom prst="roundRect">
            <a:avLst/>
          </a:prstGeom>
          <a:noFill/>
          <a:ln w="133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rPr>
              <a:t>WEB </a:t>
            </a:r>
          </a:p>
          <a:p>
            <a:pPr algn="ctr"/>
            <a:r>
              <a:rPr lang="en-US" sz="4200" b="1" dirty="0">
                <a:solidFill>
                  <a:schemeClr val="tx1"/>
                </a:solidFill>
              </a:rPr>
              <a:t>SİTEMİZ</a:t>
            </a:r>
          </a:p>
        </p:txBody>
      </p:sp>
    </p:spTree>
    <p:extLst>
      <p:ext uri="{BB962C8B-B14F-4D97-AF65-F5344CB8AC3E}">
        <p14:creationId xmlns:p14="http://schemas.microsoft.com/office/powerpoint/2010/main" val="3900880239"/>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9000"/>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A262C730-A784-9E41-7B3D-7AC2A7A0E368}"/>
              </a:ext>
            </a:extLst>
          </p:cNvPr>
          <p:cNvSpPr txBox="1"/>
          <p:nvPr/>
        </p:nvSpPr>
        <p:spPr>
          <a:xfrm>
            <a:off x="2753710" y="3078512"/>
            <a:ext cx="6894787"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4800" b="1" dirty="0"/>
              <a:t>ARAŞTIRMALAR </a:t>
            </a:r>
          </a:p>
        </p:txBody>
      </p:sp>
    </p:spTree>
    <p:extLst>
      <p:ext uri="{BB962C8B-B14F-4D97-AF65-F5344CB8AC3E}">
        <p14:creationId xmlns:p14="http://schemas.microsoft.com/office/powerpoint/2010/main" val="4212796716"/>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2">
            <a:extLst>
              <a:ext uri="{FF2B5EF4-FFF2-40B4-BE49-F238E27FC236}">
                <a16:creationId xmlns:a16="http://schemas.microsoft.com/office/drawing/2014/main" id="{F55FA131-792C-8AD6-DAF8-41803CBC5A7D}"/>
              </a:ext>
            </a:extLst>
          </p:cNvPr>
          <p:cNvGraphicFramePr>
            <a:graphicFrameLocks/>
          </p:cNvGraphicFramePr>
          <p:nvPr>
            <p:extLst>
              <p:ext uri="{D42A27DB-BD31-4B8C-83A1-F6EECF244321}">
                <p14:modId xmlns:p14="http://schemas.microsoft.com/office/powerpoint/2010/main" val="1979655298"/>
              </p:ext>
            </p:extLst>
          </p:nvPr>
        </p:nvGraphicFramePr>
        <p:xfrm>
          <a:off x="152401" y="1842655"/>
          <a:ext cx="11748654" cy="4696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a:extLst>
              <a:ext uri="{FF2B5EF4-FFF2-40B4-BE49-F238E27FC236}">
                <a16:creationId xmlns:a16="http://schemas.microsoft.com/office/drawing/2014/main" id="{52963FB2-1E6D-6885-5E30-755EE9C8488E}"/>
              </a:ext>
            </a:extLst>
          </p:cNvPr>
          <p:cNvSpPr txBox="1"/>
          <p:nvPr/>
        </p:nvSpPr>
        <p:spPr>
          <a:xfrm>
            <a:off x="1714500" y="615434"/>
            <a:ext cx="8191500" cy="769441"/>
          </a:xfrm>
          <a:prstGeom prst="rect">
            <a:avLst/>
          </a:prstGeom>
          <a:noFill/>
        </p:spPr>
        <p:txBody>
          <a:bodyPr wrap="square">
            <a:spAutoFit/>
          </a:bodyPr>
          <a:lstStyle/>
          <a:p>
            <a:r>
              <a:rPr lang="tr-TR" sz="4400" b="1" dirty="0">
                <a:solidFill>
                  <a:schemeClr val="bg1"/>
                </a:solidFill>
              </a:rPr>
              <a:t>Yapılan Araştırmalar-1 </a:t>
            </a:r>
          </a:p>
        </p:txBody>
      </p:sp>
    </p:spTree>
    <p:extLst>
      <p:ext uri="{BB962C8B-B14F-4D97-AF65-F5344CB8AC3E}">
        <p14:creationId xmlns:p14="http://schemas.microsoft.com/office/powerpoint/2010/main" val="320748833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F947C-E479-97D2-0B4F-3A6D9042A89D}"/>
            </a:ext>
          </a:extLst>
        </p:cNvPr>
        <p:cNvGrpSpPr/>
        <p:nvPr/>
      </p:nvGrpSpPr>
      <p:grpSpPr>
        <a:xfrm>
          <a:off x="0" y="0"/>
          <a:ext cx="0" cy="0"/>
          <a:chOff x="0" y="0"/>
          <a:chExt cx="0" cy="0"/>
        </a:xfrm>
      </p:grpSpPr>
      <p:graphicFrame>
        <p:nvGraphicFramePr>
          <p:cNvPr id="4" name="İçerik Yer Tutucusu 2">
            <a:extLst>
              <a:ext uri="{FF2B5EF4-FFF2-40B4-BE49-F238E27FC236}">
                <a16:creationId xmlns:a16="http://schemas.microsoft.com/office/drawing/2014/main" id="{7394A527-86A7-A36F-E8CF-6C1E8318F6C1}"/>
              </a:ext>
            </a:extLst>
          </p:cNvPr>
          <p:cNvGraphicFramePr>
            <a:graphicFrameLocks/>
          </p:cNvGraphicFramePr>
          <p:nvPr>
            <p:extLst>
              <p:ext uri="{D42A27DB-BD31-4B8C-83A1-F6EECF244321}">
                <p14:modId xmlns:p14="http://schemas.microsoft.com/office/powerpoint/2010/main" val="3019416209"/>
              </p:ext>
            </p:extLst>
          </p:nvPr>
        </p:nvGraphicFramePr>
        <p:xfrm>
          <a:off x="771252" y="1662545"/>
          <a:ext cx="10908130" cy="4732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a:extLst>
              <a:ext uri="{FF2B5EF4-FFF2-40B4-BE49-F238E27FC236}">
                <a16:creationId xmlns:a16="http://schemas.microsoft.com/office/drawing/2014/main" id="{DB7FCFF1-1609-31DF-B32A-A8FDAA537A25}"/>
              </a:ext>
            </a:extLst>
          </p:cNvPr>
          <p:cNvSpPr txBox="1"/>
          <p:nvPr/>
        </p:nvSpPr>
        <p:spPr>
          <a:xfrm>
            <a:off x="1714500" y="615434"/>
            <a:ext cx="8191500" cy="769441"/>
          </a:xfrm>
          <a:prstGeom prst="rect">
            <a:avLst/>
          </a:prstGeom>
          <a:noFill/>
        </p:spPr>
        <p:txBody>
          <a:bodyPr wrap="square">
            <a:spAutoFit/>
          </a:bodyPr>
          <a:lstStyle/>
          <a:p>
            <a:r>
              <a:rPr lang="tr-TR" sz="4400" b="1" dirty="0">
                <a:solidFill>
                  <a:schemeClr val="bg1"/>
                </a:solidFill>
              </a:rPr>
              <a:t>Yapılan Araştırmalar-2 </a:t>
            </a:r>
          </a:p>
        </p:txBody>
      </p:sp>
    </p:spTree>
    <p:extLst>
      <p:ext uri="{BB962C8B-B14F-4D97-AF65-F5344CB8AC3E}">
        <p14:creationId xmlns:p14="http://schemas.microsoft.com/office/powerpoint/2010/main" val="213495958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A9325-A847-3B74-B771-78DAF9EA52AA}"/>
            </a:ext>
          </a:extLst>
        </p:cNvPr>
        <p:cNvGrpSpPr/>
        <p:nvPr/>
      </p:nvGrpSpPr>
      <p:grpSpPr>
        <a:xfrm>
          <a:off x="0" y="0"/>
          <a:ext cx="0" cy="0"/>
          <a:chOff x="0" y="0"/>
          <a:chExt cx="0" cy="0"/>
        </a:xfrm>
      </p:grpSpPr>
      <p:graphicFrame>
        <p:nvGraphicFramePr>
          <p:cNvPr id="4" name="İçerik Yer Tutucusu 2">
            <a:extLst>
              <a:ext uri="{FF2B5EF4-FFF2-40B4-BE49-F238E27FC236}">
                <a16:creationId xmlns:a16="http://schemas.microsoft.com/office/drawing/2014/main" id="{5BC14790-504C-EDDF-DF41-52D138923F7C}"/>
              </a:ext>
            </a:extLst>
          </p:cNvPr>
          <p:cNvGraphicFramePr>
            <a:graphicFrameLocks/>
          </p:cNvGraphicFramePr>
          <p:nvPr>
            <p:extLst>
              <p:ext uri="{D42A27DB-BD31-4B8C-83A1-F6EECF244321}">
                <p14:modId xmlns:p14="http://schemas.microsoft.com/office/powerpoint/2010/main" val="3117840273"/>
              </p:ext>
            </p:extLst>
          </p:nvPr>
        </p:nvGraphicFramePr>
        <p:xfrm>
          <a:off x="581891" y="1828800"/>
          <a:ext cx="11014364" cy="4566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a:extLst>
              <a:ext uri="{FF2B5EF4-FFF2-40B4-BE49-F238E27FC236}">
                <a16:creationId xmlns:a16="http://schemas.microsoft.com/office/drawing/2014/main" id="{33238CC3-0477-0AAA-E7ED-88D14853D334}"/>
              </a:ext>
            </a:extLst>
          </p:cNvPr>
          <p:cNvSpPr txBox="1"/>
          <p:nvPr/>
        </p:nvSpPr>
        <p:spPr>
          <a:xfrm>
            <a:off x="1714500" y="615434"/>
            <a:ext cx="8191500" cy="769441"/>
          </a:xfrm>
          <a:prstGeom prst="rect">
            <a:avLst/>
          </a:prstGeom>
          <a:noFill/>
        </p:spPr>
        <p:txBody>
          <a:bodyPr wrap="square">
            <a:spAutoFit/>
          </a:bodyPr>
          <a:lstStyle/>
          <a:p>
            <a:r>
              <a:rPr lang="tr-TR" sz="4400" b="1" dirty="0">
                <a:solidFill>
                  <a:schemeClr val="bg1"/>
                </a:solidFill>
              </a:rPr>
              <a:t>Yapılan Araştırmalar-3 </a:t>
            </a:r>
          </a:p>
        </p:txBody>
      </p:sp>
    </p:spTree>
    <p:extLst>
      <p:ext uri="{BB962C8B-B14F-4D97-AF65-F5344CB8AC3E}">
        <p14:creationId xmlns:p14="http://schemas.microsoft.com/office/powerpoint/2010/main" val="526076631"/>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7F93D-6327-6E03-78C6-C4FB4498C434}"/>
            </a:ext>
          </a:extLst>
        </p:cNvPr>
        <p:cNvGrpSpPr/>
        <p:nvPr/>
      </p:nvGrpSpPr>
      <p:grpSpPr>
        <a:xfrm>
          <a:off x="0" y="0"/>
          <a:ext cx="0" cy="0"/>
          <a:chOff x="0" y="0"/>
          <a:chExt cx="0" cy="0"/>
        </a:xfrm>
      </p:grpSpPr>
      <p:graphicFrame>
        <p:nvGraphicFramePr>
          <p:cNvPr id="4" name="İçerik Yer Tutucusu 2">
            <a:extLst>
              <a:ext uri="{FF2B5EF4-FFF2-40B4-BE49-F238E27FC236}">
                <a16:creationId xmlns:a16="http://schemas.microsoft.com/office/drawing/2014/main" id="{9ED431E1-F268-D860-46BC-FBE36E08C20B}"/>
              </a:ext>
            </a:extLst>
          </p:cNvPr>
          <p:cNvGraphicFramePr>
            <a:graphicFrameLocks/>
          </p:cNvGraphicFramePr>
          <p:nvPr>
            <p:extLst>
              <p:ext uri="{D42A27DB-BD31-4B8C-83A1-F6EECF244321}">
                <p14:modId xmlns:p14="http://schemas.microsoft.com/office/powerpoint/2010/main" val="1161903663"/>
              </p:ext>
            </p:extLst>
          </p:nvPr>
        </p:nvGraphicFramePr>
        <p:xfrm>
          <a:off x="429491" y="1828800"/>
          <a:ext cx="11416145" cy="4566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a:extLst>
              <a:ext uri="{FF2B5EF4-FFF2-40B4-BE49-F238E27FC236}">
                <a16:creationId xmlns:a16="http://schemas.microsoft.com/office/drawing/2014/main" id="{E89DA8A2-0F34-E016-407E-A3BBE26DBBDE}"/>
              </a:ext>
            </a:extLst>
          </p:cNvPr>
          <p:cNvSpPr txBox="1"/>
          <p:nvPr/>
        </p:nvSpPr>
        <p:spPr>
          <a:xfrm>
            <a:off x="1714500" y="615434"/>
            <a:ext cx="8191500" cy="769441"/>
          </a:xfrm>
          <a:prstGeom prst="rect">
            <a:avLst/>
          </a:prstGeom>
          <a:noFill/>
        </p:spPr>
        <p:txBody>
          <a:bodyPr wrap="square">
            <a:spAutoFit/>
          </a:bodyPr>
          <a:lstStyle/>
          <a:p>
            <a:r>
              <a:rPr lang="tr-TR" sz="4400" b="1" dirty="0">
                <a:solidFill>
                  <a:schemeClr val="bg1"/>
                </a:solidFill>
              </a:rPr>
              <a:t>Yapılan Araştırmalar-4 </a:t>
            </a:r>
          </a:p>
        </p:txBody>
      </p:sp>
    </p:spTree>
    <p:extLst>
      <p:ext uri="{BB962C8B-B14F-4D97-AF65-F5344CB8AC3E}">
        <p14:creationId xmlns:p14="http://schemas.microsoft.com/office/powerpoint/2010/main" val="255956296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Shape 17">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Resim 4" descr="metin, bilgisayar, ekran görüntüsü, web sitesi içeren bir resim&#10;&#10;Açıklama otomatik olarak oluşturuldu">
            <a:extLst>
              <a:ext uri="{FF2B5EF4-FFF2-40B4-BE49-F238E27FC236}">
                <a16:creationId xmlns:a16="http://schemas.microsoft.com/office/drawing/2014/main" id="{BE273162-D9D2-017C-435E-170F1B19F5A8}"/>
              </a:ext>
            </a:extLst>
          </p:cNvPr>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637376" y="1071563"/>
            <a:ext cx="3501742" cy="3905385"/>
          </a:xfrm>
          <a:prstGeom prst="rect">
            <a:avLst/>
          </a:prstGeom>
        </p:spPr>
      </p:pic>
      <p:sp>
        <p:nvSpPr>
          <p:cNvPr id="20" name="Freeform: Shape 19">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Resim 6" descr="metin, ekran görüntüsü, web sitesi, web sayfası içeren bir resim&#10;&#10;Açıklama otomatik olarak oluşturuldu">
            <a:extLst>
              <a:ext uri="{FF2B5EF4-FFF2-40B4-BE49-F238E27FC236}">
                <a16:creationId xmlns:a16="http://schemas.microsoft.com/office/drawing/2014/main" id="{0DAC626B-5E42-A609-F6C9-3869E7A8E641}"/>
              </a:ext>
            </a:extLst>
          </p:cNvPr>
          <p:cNvPicPr>
            <a:picLocks noChangeAspect="1"/>
          </p:cNvPicPr>
          <p:nvPr/>
        </p:nvPicPr>
        <p:blipFill rotWithShape="1">
          <a:blip r:embed="rId3">
            <a:extLst>
              <a:ext uri="{28A0092B-C50C-407E-A947-70E740481C1C}">
                <a14:useLocalDpi xmlns:a14="http://schemas.microsoft.com/office/drawing/2010/main" val="0"/>
              </a:ext>
            </a:extLst>
          </a:blip>
          <a:srcRect l="2231" t="2323" r="1548" b="1755"/>
          <a:stretch/>
        </p:blipFill>
        <p:spPr>
          <a:xfrm>
            <a:off x="5545244" y="1980507"/>
            <a:ext cx="6020730" cy="3436158"/>
          </a:xfrm>
          <a:prstGeom prst="rect">
            <a:avLst/>
          </a:prstGeom>
        </p:spPr>
      </p:pic>
      <p:sp>
        <p:nvSpPr>
          <p:cNvPr id="8" name="Metin kutusu 7">
            <a:extLst>
              <a:ext uri="{FF2B5EF4-FFF2-40B4-BE49-F238E27FC236}">
                <a16:creationId xmlns:a16="http://schemas.microsoft.com/office/drawing/2014/main" id="{A3393239-7353-6FB9-919B-6E1A24C95399}"/>
              </a:ext>
            </a:extLst>
          </p:cNvPr>
          <p:cNvSpPr txBox="1"/>
          <p:nvPr/>
        </p:nvSpPr>
        <p:spPr>
          <a:xfrm>
            <a:off x="5368272" y="109624"/>
            <a:ext cx="6374674" cy="954107"/>
          </a:xfrm>
          <a:prstGeom prst="rect">
            <a:avLst/>
          </a:prstGeom>
          <a:ln w="762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a:solidFill>
                  <a:srgbClr val="FF0000"/>
                </a:solidFill>
                <a:latin typeface="Aptos Mono" panose="020B0009020202020204" pitchFamily="49" charset="0"/>
              </a:rPr>
              <a:t>SOSYAL MEDYA HESAPLARIMIZI LÜTFEN TAKİP EDİNİZ!!!</a:t>
            </a:r>
          </a:p>
        </p:txBody>
      </p:sp>
    </p:spTree>
    <p:extLst>
      <p:ext uri="{BB962C8B-B14F-4D97-AF65-F5344CB8AC3E}">
        <p14:creationId xmlns:p14="http://schemas.microsoft.com/office/powerpoint/2010/main" val="1556181744"/>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Başlık 1">
            <a:extLst>
              <a:ext uri="{FF2B5EF4-FFF2-40B4-BE49-F238E27FC236}">
                <a16:creationId xmlns:a16="http://schemas.microsoft.com/office/drawing/2014/main" id="{44C196BA-8DFE-AEEF-E50E-86A76D19FC28}"/>
              </a:ext>
            </a:extLst>
          </p:cNvPr>
          <p:cNvSpPr>
            <a:spLocks noGrp="1"/>
          </p:cNvSpPr>
          <p:nvPr>
            <p:ph type="title"/>
          </p:nvPr>
        </p:nvSpPr>
        <p:spPr>
          <a:xfrm>
            <a:off x="958877" y="2119186"/>
            <a:ext cx="4707671" cy="2438159"/>
          </a:xfrm>
        </p:spPr>
        <p:txBody>
          <a:bodyPr anchor="b">
            <a:normAutofit/>
          </a:bodyPr>
          <a:lstStyle/>
          <a:p>
            <a:pPr algn="ctr"/>
            <a:r>
              <a:rPr lang="en-US" sz="3800" b="1" dirty="0" err="1">
                <a:solidFill>
                  <a:schemeClr val="bg1"/>
                </a:solidFill>
              </a:rPr>
              <a:t>Araştırmamıza</a:t>
            </a:r>
            <a:r>
              <a:rPr lang="en-US" sz="3800" b="1" dirty="0">
                <a:solidFill>
                  <a:schemeClr val="bg1"/>
                </a:solidFill>
              </a:rPr>
              <a:t> </a:t>
            </a:r>
            <a:r>
              <a:rPr lang="en-US" sz="3800" b="1" dirty="0" err="1">
                <a:solidFill>
                  <a:schemeClr val="bg1"/>
                </a:solidFill>
              </a:rPr>
              <a:t>katılmak</a:t>
            </a:r>
            <a:r>
              <a:rPr lang="en-US" sz="3800" b="1" dirty="0">
                <a:solidFill>
                  <a:schemeClr val="bg1"/>
                </a:solidFill>
              </a:rPr>
              <a:t> </a:t>
            </a:r>
            <a:r>
              <a:rPr lang="en-US" sz="3800" b="1" dirty="0" err="1">
                <a:solidFill>
                  <a:schemeClr val="bg1"/>
                </a:solidFill>
              </a:rPr>
              <a:t>için</a:t>
            </a:r>
            <a:r>
              <a:rPr lang="en-US" sz="3800" b="1" dirty="0">
                <a:solidFill>
                  <a:schemeClr val="bg1"/>
                </a:solidFill>
              </a:rPr>
              <a:t> </a:t>
            </a:r>
            <a:r>
              <a:rPr lang="en-US" sz="3800" b="1" dirty="0" err="1">
                <a:solidFill>
                  <a:schemeClr val="bg1"/>
                </a:solidFill>
              </a:rPr>
              <a:t>lütfen</a:t>
            </a:r>
            <a:r>
              <a:rPr lang="en-US" sz="3800" b="1" dirty="0">
                <a:solidFill>
                  <a:schemeClr val="bg1"/>
                </a:solidFill>
              </a:rPr>
              <a:t> </a:t>
            </a:r>
            <a:br>
              <a:rPr lang="en-US" sz="3800" b="1" dirty="0">
                <a:solidFill>
                  <a:schemeClr val="bg1"/>
                </a:solidFill>
              </a:rPr>
            </a:br>
            <a:r>
              <a:rPr lang="en-US" sz="3800" b="1" dirty="0">
                <a:solidFill>
                  <a:schemeClr val="bg1"/>
                </a:solidFill>
              </a:rPr>
              <a:t>QR </a:t>
            </a:r>
            <a:r>
              <a:rPr lang="en-US" sz="3800" b="1" dirty="0" err="1">
                <a:solidFill>
                  <a:schemeClr val="bg1"/>
                </a:solidFill>
              </a:rPr>
              <a:t>kodunu</a:t>
            </a:r>
            <a:r>
              <a:rPr lang="en-US" sz="3800" b="1" dirty="0">
                <a:solidFill>
                  <a:schemeClr val="bg1"/>
                </a:solidFill>
              </a:rPr>
              <a:t> </a:t>
            </a:r>
            <a:r>
              <a:rPr lang="en-US" sz="3800" b="1" dirty="0" err="1">
                <a:solidFill>
                  <a:schemeClr val="bg1"/>
                </a:solidFill>
              </a:rPr>
              <a:t>okutunuz</a:t>
            </a:r>
            <a:r>
              <a:rPr lang="en-US" sz="3800" b="1" dirty="0">
                <a:solidFill>
                  <a:schemeClr val="bg1"/>
                </a:solidFill>
              </a:rPr>
              <a:t>!!!</a:t>
            </a:r>
          </a:p>
        </p:txBody>
      </p:sp>
      <p:cxnSp>
        <p:nvCxnSpPr>
          <p:cNvPr id="14"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çerik Yer Tutucusu 4" descr="metin, ekran görüntüsü, meneviş mavisi, çizgi içeren bir resim&#10;&#10;Açıklama otomatik olarak oluşturuldu">
            <a:extLst>
              <a:ext uri="{FF2B5EF4-FFF2-40B4-BE49-F238E27FC236}">
                <a16:creationId xmlns:a16="http://schemas.microsoft.com/office/drawing/2014/main" id="{864B7260-3FB5-6C90-EFE1-2D3259BF30C8}"/>
              </a:ext>
            </a:extLst>
          </p:cNvPr>
          <p:cNvPicPr>
            <a:picLocks noChangeAspect="1"/>
          </p:cNvPicPr>
          <p:nvPr/>
        </p:nvPicPr>
        <p:blipFill rotWithShape="1">
          <a:blip r:embed="rId2">
            <a:extLst>
              <a:ext uri="{28A0092B-C50C-407E-A947-70E740481C1C}">
                <a14:useLocalDpi xmlns:a14="http://schemas.microsoft.com/office/drawing/2010/main" val="0"/>
              </a:ext>
            </a:extLst>
          </a:blip>
          <a:srcRect r="1" b="6811"/>
          <a:stretch/>
        </p:blipFill>
        <p:spPr>
          <a:xfrm>
            <a:off x="6525453" y="10"/>
            <a:ext cx="5666547" cy="6857990"/>
          </a:xfrm>
          <a:prstGeom prst="rect">
            <a:avLst/>
          </a:prstGeom>
        </p:spPr>
      </p:pic>
      <p:sp>
        <p:nvSpPr>
          <p:cNvPr id="3" name="Freeform 2">
            <a:extLst>
              <a:ext uri="{FF2B5EF4-FFF2-40B4-BE49-F238E27FC236}">
                <a16:creationId xmlns:a16="http://schemas.microsoft.com/office/drawing/2014/main" id="{52161160-2B4D-12B1-93C9-468DB8FA355C}"/>
              </a:ext>
            </a:extLst>
          </p:cNvPr>
          <p:cNvSpPr/>
          <p:nvPr/>
        </p:nvSpPr>
        <p:spPr>
          <a:xfrm>
            <a:off x="7608975" y="847491"/>
            <a:ext cx="3624148" cy="3222703"/>
          </a:xfrm>
          <a:custGeom>
            <a:avLst/>
            <a:gdLst/>
            <a:ahLst/>
            <a:cxnLst/>
            <a:rect l="l" t="t" r="r" b="b"/>
            <a:pathLst>
              <a:path w="9258300" h="9258300">
                <a:moveTo>
                  <a:pt x="0" y="0"/>
                </a:moveTo>
                <a:lnTo>
                  <a:pt x="9258300" y="0"/>
                </a:lnTo>
                <a:lnTo>
                  <a:pt x="9258300" y="9258300"/>
                </a:lnTo>
                <a:lnTo>
                  <a:pt x="0" y="9258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33684502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esim 2" descr="ağaç, bitki, gökyüzü, çiçek açmak içeren bir resim&#10;&#10;Açıklama otomatik olarak oluşturuldu">
            <a:extLst>
              <a:ext uri="{FF2B5EF4-FFF2-40B4-BE49-F238E27FC236}">
                <a16:creationId xmlns:a16="http://schemas.microsoft.com/office/drawing/2014/main" id="{384F2A70-6A21-E75A-E4B9-98F9AC6F5824}"/>
              </a:ext>
            </a:extLst>
          </p:cNvPr>
          <p:cNvPicPr>
            <a:picLocks noChangeAspect="1"/>
          </p:cNvPicPr>
          <p:nvPr/>
        </p:nvPicPr>
        <p:blipFill rotWithShape="1">
          <a:blip r:embed="rId3">
            <a:extLst>
              <a:ext uri="{28A0092B-C50C-407E-A947-70E740481C1C}">
                <a14:useLocalDpi xmlns:a14="http://schemas.microsoft.com/office/drawing/2010/main" val="0"/>
              </a:ext>
            </a:extLst>
          </a:blip>
          <a:srcRect t="4880" r="2" b="2"/>
          <a:stretch/>
        </p:blipFill>
        <p:spPr>
          <a:xfrm>
            <a:off x="8136467" y="10"/>
            <a:ext cx="4055532" cy="6857990"/>
          </a:xfrm>
          <a:prstGeom prst="rect">
            <a:avLst/>
          </a:prstGeom>
        </p:spPr>
      </p:pic>
      <p:pic>
        <p:nvPicPr>
          <p:cNvPr id="6" name="Picture 5" descr="Sarı arka plan üzerinde ünlem işareti">
            <a:extLst>
              <a:ext uri="{FF2B5EF4-FFF2-40B4-BE49-F238E27FC236}">
                <a16:creationId xmlns:a16="http://schemas.microsoft.com/office/drawing/2014/main" id="{FD52F21D-5B28-0673-5B1E-A9026A4C0021}"/>
              </a:ext>
            </a:extLst>
          </p:cNvPr>
          <p:cNvPicPr>
            <a:picLocks noChangeAspect="1"/>
          </p:cNvPicPr>
          <p:nvPr/>
        </p:nvPicPr>
        <p:blipFill rotWithShape="1">
          <a:blip r:embed="rId4"/>
          <a:srcRect l="10833"/>
          <a:stretch/>
        </p:blipFill>
        <p:spPr>
          <a:xfrm>
            <a:off x="9912" y="10"/>
            <a:ext cx="8153400" cy="6857990"/>
          </a:xfrm>
          <a:prstGeom prst="rect">
            <a:avLst/>
          </a:prstGeom>
        </p:spPr>
      </p:pic>
      <p:sp useBgFill="1">
        <p:nvSpPr>
          <p:cNvPr id="33" name="Rectangle 28">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0579" y="1860919"/>
            <a:ext cx="4412066" cy="3108645"/>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3">
            <a:extLst>
              <a:ext uri="{FF2B5EF4-FFF2-40B4-BE49-F238E27FC236}">
                <a16:creationId xmlns:a16="http://schemas.microsoft.com/office/drawing/2014/main" id="{AF6F7900-A1D0-911E-F7B9-8FA5BB57C6D2}"/>
              </a:ext>
            </a:extLst>
          </p:cNvPr>
          <p:cNvSpPr>
            <a:spLocks noGrp="1"/>
          </p:cNvSpPr>
          <p:nvPr>
            <p:ph type="title"/>
          </p:nvPr>
        </p:nvSpPr>
        <p:spPr>
          <a:xfrm>
            <a:off x="2287173" y="2299176"/>
            <a:ext cx="3681007" cy="1571164"/>
          </a:xfrm>
        </p:spPr>
        <p:txBody>
          <a:bodyPr vert="horz" lIns="91440" tIns="45720" rIns="91440" bIns="45720" rtlCol="0" anchor="t">
            <a:normAutofit/>
          </a:bodyPr>
          <a:lstStyle/>
          <a:p>
            <a:r>
              <a:rPr lang="en-US" sz="3600" b="1" kern="1200">
                <a:solidFill>
                  <a:schemeClr val="tx1"/>
                </a:solidFill>
                <a:effectLst>
                  <a:outerShdw blurRad="38100" dist="38100" dir="2700000" algn="tl">
                    <a:srgbClr val="000000">
                      <a:alpha val="43137"/>
                    </a:srgbClr>
                  </a:outerShdw>
                </a:effectLst>
                <a:latin typeface="+mj-lt"/>
                <a:ea typeface="+mj-ea"/>
                <a:cs typeface="+mj-cs"/>
              </a:rPr>
              <a:t>TEŞEKKÜRLER</a:t>
            </a:r>
          </a:p>
        </p:txBody>
      </p:sp>
      <p:cxnSp>
        <p:nvCxnSpPr>
          <p:cNvPr id="34" name="Straight Connector 30">
            <a:extLst>
              <a:ext uri="{FF2B5EF4-FFF2-40B4-BE49-F238E27FC236}">
                <a16:creationId xmlns:a16="http://schemas.microsoft.com/office/drawing/2014/main" id="{522632D6-DED9-FDEC-FD9F-09FF0A454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99815" y="403477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829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van 1">
            <a:extLst>
              <a:ext uri="{FF2B5EF4-FFF2-40B4-BE49-F238E27FC236}">
                <a16:creationId xmlns:a16="http://schemas.microsoft.com/office/drawing/2014/main" id="{1CF3962B-10DD-4300-B411-BB9915ECC0D4}"/>
              </a:ext>
            </a:extLst>
          </p:cNvPr>
          <p:cNvSpPr>
            <a:spLocks noGrp="1"/>
          </p:cNvSpPr>
          <p:nvPr>
            <p:ph type="title"/>
          </p:nvPr>
        </p:nvSpPr>
        <p:spPr>
          <a:xfrm>
            <a:off x="1487488" y="548680"/>
            <a:ext cx="10704512" cy="792088"/>
          </a:xfrm>
        </p:spPr>
        <p:txBody>
          <a:bodyPr>
            <a:normAutofit/>
          </a:bodyPr>
          <a:lstStyle/>
          <a:p>
            <a:r>
              <a:rPr lang="tr-TR" sz="3000" b="1" dirty="0">
                <a:solidFill>
                  <a:schemeClr val="bg1"/>
                </a:solidFill>
                <a:latin typeface="Segoe UI" panose="020B0502040204020203" pitchFamily="34" charset="0"/>
                <a:cs typeface="Segoe UI" panose="020B0502040204020203" pitchFamily="34" charset="0"/>
              </a:rPr>
              <a:t>Öğrenci Dekanlığı Yönergesi</a:t>
            </a:r>
          </a:p>
        </p:txBody>
      </p:sp>
      <p:sp>
        <p:nvSpPr>
          <p:cNvPr id="5" name="TextBox 4">
            <a:extLst>
              <a:ext uri="{FF2B5EF4-FFF2-40B4-BE49-F238E27FC236}">
                <a16:creationId xmlns:a16="http://schemas.microsoft.com/office/drawing/2014/main" id="{05D8B8A8-D844-4A79-806A-198EF379C007}"/>
              </a:ext>
            </a:extLst>
          </p:cNvPr>
          <p:cNvSpPr txBox="1"/>
          <p:nvPr/>
        </p:nvSpPr>
        <p:spPr>
          <a:xfrm>
            <a:off x="10053704" y="3292725"/>
            <a:ext cx="184731" cy="830997"/>
          </a:xfrm>
          <a:prstGeom prst="rect">
            <a:avLst/>
          </a:prstGeom>
          <a:noFill/>
        </p:spPr>
        <p:txBody>
          <a:bodyPr wrap="none" rtlCol="0">
            <a:spAutoFit/>
          </a:bodyPr>
          <a:lstStyle/>
          <a:p>
            <a:endParaRPr lang="en-US" sz="4800" b="1" dirty="0"/>
          </a:p>
        </p:txBody>
      </p:sp>
      <p:pic>
        <p:nvPicPr>
          <p:cNvPr id="4" name="Resim 3">
            <a:extLst>
              <a:ext uri="{FF2B5EF4-FFF2-40B4-BE49-F238E27FC236}">
                <a16:creationId xmlns:a16="http://schemas.microsoft.com/office/drawing/2014/main" id="{F91044A3-C71D-4FA3-AC93-3A640C7FA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853" y="1432817"/>
            <a:ext cx="9283466" cy="5163696"/>
          </a:xfrm>
          <a:prstGeom prst="rect">
            <a:avLst/>
          </a:prstGeom>
        </p:spPr>
      </p:pic>
    </p:spTree>
    <p:extLst>
      <p:ext uri="{BB962C8B-B14F-4D97-AF65-F5344CB8AC3E}">
        <p14:creationId xmlns:p14="http://schemas.microsoft.com/office/powerpoint/2010/main" val="149862067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D8B8A8-D844-4A79-806A-198EF379C007}"/>
              </a:ext>
            </a:extLst>
          </p:cNvPr>
          <p:cNvSpPr txBox="1"/>
          <p:nvPr/>
        </p:nvSpPr>
        <p:spPr>
          <a:xfrm>
            <a:off x="10053704" y="3292725"/>
            <a:ext cx="184731" cy="830997"/>
          </a:xfrm>
          <a:prstGeom prst="rect">
            <a:avLst/>
          </a:prstGeom>
          <a:noFill/>
        </p:spPr>
        <p:txBody>
          <a:bodyPr wrap="none" rtlCol="0">
            <a:spAutoFit/>
          </a:bodyPr>
          <a:lstStyle/>
          <a:p>
            <a:endParaRPr lang="en-US" sz="4800" b="1" dirty="0"/>
          </a:p>
        </p:txBody>
      </p:sp>
      <p:sp>
        <p:nvSpPr>
          <p:cNvPr id="3" name="Metin kutusu 2">
            <a:extLst>
              <a:ext uri="{FF2B5EF4-FFF2-40B4-BE49-F238E27FC236}">
                <a16:creationId xmlns:a16="http://schemas.microsoft.com/office/drawing/2014/main" id="{6BF150D9-FDC9-A269-000E-61D3FE8AD842}"/>
              </a:ext>
            </a:extLst>
          </p:cNvPr>
          <p:cNvSpPr txBox="1"/>
          <p:nvPr/>
        </p:nvSpPr>
        <p:spPr>
          <a:xfrm>
            <a:off x="2322990" y="2907065"/>
            <a:ext cx="7546019" cy="1938992"/>
          </a:xfrm>
          <a:prstGeom prst="rect">
            <a:avLst/>
          </a:prstGeom>
          <a:noFill/>
        </p:spPr>
        <p:txBody>
          <a:bodyPr wrap="square" rtlCol="0">
            <a:spAutoFit/>
          </a:bodyPr>
          <a:lstStyle/>
          <a:p>
            <a:pPr algn="ctr"/>
            <a:r>
              <a:rPr lang="tr-TR" sz="6000" b="1" dirty="0">
                <a:latin typeface="+mn-lt"/>
                <a:cs typeface="Broadway" panose="020F0502020204030204" pitchFamily="34" charset="0"/>
              </a:rPr>
              <a:t>BAZI SEÇİLMİŞ</a:t>
            </a:r>
          </a:p>
          <a:p>
            <a:pPr algn="ctr"/>
            <a:r>
              <a:rPr lang="tr-TR" sz="6000" b="1" dirty="0">
                <a:latin typeface="+mn-lt"/>
                <a:cs typeface="Broadway" panose="020F0502020204030204" pitchFamily="34" charset="0"/>
              </a:rPr>
              <a:t>ETKİNLİKLER</a:t>
            </a:r>
          </a:p>
        </p:txBody>
      </p:sp>
    </p:spTree>
    <p:extLst>
      <p:ext uri="{BB962C8B-B14F-4D97-AF65-F5344CB8AC3E}">
        <p14:creationId xmlns:p14="http://schemas.microsoft.com/office/powerpoint/2010/main" val="378900545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FC3E404-EFB9-1A57-A352-D1C4FC6E6414}"/>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b="1" kern="1200">
                <a:solidFill>
                  <a:srgbClr val="FFFFFF"/>
                </a:solidFill>
                <a:latin typeface="+mj-lt"/>
                <a:ea typeface="+mj-ea"/>
                <a:cs typeface="+mj-cs"/>
              </a:rPr>
              <a:t>2022-2023 Bahar Yarıyılı Gönüllük Dersi </a:t>
            </a:r>
          </a:p>
        </p:txBody>
      </p:sp>
      <p:graphicFrame>
        <p:nvGraphicFramePr>
          <p:cNvPr id="5" name="Metin kutusu 2">
            <a:extLst>
              <a:ext uri="{FF2B5EF4-FFF2-40B4-BE49-F238E27FC236}">
                <a16:creationId xmlns:a16="http://schemas.microsoft.com/office/drawing/2014/main" id="{8C0F64AE-0E04-410B-CE98-F7C15833A4BA}"/>
              </a:ext>
            </a:extLst>
          </p:cNvPr>
          <p:cNvGraphicFramePr/>
          <p:nvPr>
            <p:extLst>
              <p:ext uri="{D42A27DB-BD31-4B8C-83A1-F6EECF244321}">
                <p14:modId xmlns:p14="http://schemas.microsoft.com/office/powerpoint/2010/main" val="1044798756"/>
              </p:ext>
            </p:extLst>
          </p:nvPr>
        </p:nvGraphicFramePr>
        <p:xfrm>
          <a:off x="644056" y="1759527"/>
          <a:ext cx="10927829" cy="4545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946895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C3E404-EFB9-1A57-A352-D1C4FC6E6414}"/>
              </a:ext>
            </a:extLst>
          </p:cNvPr>
          <p:cNvSpPr>
            <a:spLocks noGrp="1"/>
          </p:cNvSpPr>
          <p:nvPr>
            <p:ph type="title"/>
          </p:nvPr>
        </p:nvSpPr>
        <p:spPr>
          <a:xfrm>
            <a:off x="1468515" y="231960"/>
            <a:ext cx="10515600" cy="1325563"/>
          </a:xfrm>
        </p:spPr>
        <p:txBody>
          <a:bodyPr>
            <a:normAutofit/>
          </a:bodyPr>
          <a:lstStyle/>
          <a:p>
            <a:r>
              <a:rPr lang="tr-TR" sz="3200" b="1" dirty="0">
                <a:solidFill>
                  <a:schemeClr val="bg1"/>
                </a:solidFill>
              </a:rPr>
              <a:t>2023-2024 Eğitim ve Öğretim Yarıyılına başlayan öğrencilere bilgilendirme e-postası gönderimi</a:t>
            </a:r>
          </a:p>
        </p:txBody>
      </p:sp>
      <p:pic>
        <p:nvPicPr>
          <p:cNvPr id="5" name="Resim 4">
            <a:extLst>
              <a:ext uri="{FF2B5EF4-FFF2-40B4-BE49-F238E27FC236}">
                <a16:creationId xmlns:a16="http://schemas.microsoft.com/office/drawing/2014/main" id="{1879FA97-08E3-49AC-C50B-E7CFEF0C04A4}"/>
              </a:ext>
            </a:extLst>
          </p:cNvPr>
          <p:cNvPicPr>
            <a:picLocks noChangeAspect="1"/>
          </p:cNvPicPr>
          <p:nvPr/>
        </p:nvPicPr>
        <p:blipFill>
          <a:blip r:embed="rId2"/>
          <a:stretch>
            <a:fillRect/>
          </a:stretch>
        </p:blipFill>
        <p:spPr>
          <a:xfrm>
            <a:off x="710213" y="1551563"/>
            <a:ext cx="5052633" cy="4767121"/>
          </a:xfrm>
          <a:prstGeom prst="rect">
            <a:avLst/>
          </a:prstGeom>
          <a:ln w="76200">
            <a:solidFill>
              <a:schemeClr val="tx1"/>
            </a:solidFill>
          </a:ln>
          <a:effectLst>
            <a:outerShdw blurRad="50800" dist="38100" dir="18900000" algn="bl" rotWithShape="0">
              <a:prstClr val="black">
                <a:alpha val="40000"/>
              </a:prstClr>
            </a:outerShdw>
          </a:effectLst>
        </p:spPr>
      </p:pic>
      <p:pic>
        <p:nvPicPr>
          <p:cNvPr id="11" name="Resim 10">
            <a:extLst>
              <a:ext uri="{FF2B5EF4-FFF2-40B4-BE49-F238E27FC236}">
                <a16:creationId xmlns:a16="http://schemas.microsoft.com/office/drawing/2014/main" id="{7D67886E-2627-E1ED-49AE-6C63E625F4B9}"/>
              </a:ext>
            </a:extLst>
          </p:cNvPr>
          <p:cNvPicPr>
            <a:picLocks noChangeAspect="1"/>
          </p:cNvPicPr>
          <p:nvPr/>
        </p:nvPicPr>
        <p:blipFill rotWithShape="1">
          <a:blip r:embed="rId3"/>
          <a:srcRect t="1617"/>
          <a:stretch/>
        </p:blipFill>
        <p:spPr>
          <a:xfrm>
            <a:off x="5843845" y="1551563"/>
            <a:ext cx="5799323" cy="4767121"/>
          </a:xfrm>
          <a:prstGeom prst="rect">
            <a:avLst/>
          </a:prstGeom>
          <a:ln w="76200">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89923656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nç bitki ve köklerini gösteren kesit">
            <a:extLst>
              <a:ext uri="{FF2B5EF4-FFF2-40B4-BE49-F238E27FC236}">
                <a16:creationId xmlns:a16="http://schemas.microsoft.com/office/drawing/2014/main" id="{50841754-6772-6000-3DF9-79952AA343B2}"/>
              </a:ext>
            </a:extLst>
          </p:cNvPr>
          <p:cNvPicPr>
            <a:picLocks noChangeAspect="1"/>
          </p:cNvPicPr>
          <p:nvPr/>
        </p:nvPicPr>
        <p:blipFill rotWithShape="1">
          <a:blip r:embed="rId3">
            <a:alphaModFix/>
          </a:blip>
          <a:srcRect l="9624"/>
          <a:stretch/>
        </p:blipFill>
        <p:spPr>
          <a:xfrm>
            <a:off x="4191067" y="0"/>
            <a:ext cx="8000933" cy="6858000"/>
          </a:xfrm>
          <a:prstGeom prst="rect">
            <a:avLst/>
          </a:prstGeom>
        </p:spPr>
      </p:pic>
      <p:sp>
        <p:nvSpPr>
          <p:cNvPr id="18" name="Rectangle 1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Unvan 1">
            <a:extLst>
              <a:ext uri="{FF2B5EF4-FFF2-40B4-BE49-F238E27FC236}">
                <a16:creationId xmlns:a16="http://schemas.microsoft.com/office/drawing/2014/main" id="{1CF3962B-10DD-4300-B411-BB9915ECC0D4}"/>
              </a:ext>
            </a:extLst>
          </p:cNvPr>
          <p:cNvSpPr>
            <a:spLocks noGrp="1"/>
          </p:cNvSpPr>
          <p:nvPr>
            <p:ph type="title"/>
          </p:nvPr>
        </p:nvSpPr>
        <p:spPr>
          <a:xfrm>
            <a:off x="111619" y="625683"/>
            <a:ext cx="5153108" cy="1287397"/>
          </a:xfrm>
        </p:spPr>
        <p:txBody>
          <a:bodyPr vert="horz" lIns="91440" tIns="45720" rIns="91440" bIns="45720" rtlCol="0" anchor="b">
            <a:normAutofit fontScale="90000"/>
          </a:bodyPr>
          <a:lstStyle/>
          <a:p>
            <a:pPr algn="ctr"/>
            <a:r>
              <a:rPr lang="en-US" sz="4800" b="1" dirty="0" err="1">
                <a:solidFill>
                  <a:schemeClr val="bg1"/>
                </a:solidFill>
              </a:rPr>
              <a:t>Çevre</a:t>
            </a:r>
            <a:r>
              <a:rPr lang="en-US" sz="4800" b="1" dirty="0">
                <a:solidFill>
                  <a:schemeClr val="bg1"/>
                </a:solidFill>
              </a:rPr>
              <a:t> </a:t>
            </a:r>
            <a:r>
              <a:rPr lang="en-US" sz="4800" b="1" dirty="0" err="1">
                <a:solidFill>
                  <a:schemeClr val="bg1"/>
                </a:solidFill>
              </a:rPr>
              <a:t>Seminerleri</a:t>
            </a:r>
            <a:r>
              <a:rPr lang="en-US" sz="4800" b="1" dirty="0">
                <a:solidFill>
                  <a:schemeClr val="bg1"/>
                </a:solidFill>
              </a:rPr>
              <a:t> </a:t>
            </a:r>
            <a:r>
              <a:rPr lang="tr-TR" sz="4800" b="1" dirty="0">
                <a:solidFill>
                  <a:schemeClr val="bg1"/>
                </a:solidFill>
              </a:rPr>
              <a:t>T</a:t>
            </a:r>
            <a:r>
              <a:rPr lang="en-US" sz="4800" b="1" dirty="0" err="1">
                <a:solidFill>
                  <a:schemeClr val="bg1"/>
                </a:solidFill>
              </a:rPr>
              <a:t>oplantısı</a:t>
            </a:r>
            <a:br>
              <a:rPr lang="tr-TR" sz="4800" b="1" dirty="0">
                <a:solidFill>
                  <a:schemeClr val="bg1"/>
                </a:solidFill>
              </a:rPr>
            </a:br>
            <a:r>
              <a:rPr lang="tr-TR" sz="4800" b="1" dirty="0">
                <a:solidFill>
                  <a:schemeClr val="bg1"/>
                </a:solidFill>
              </a:rPr>
              <a:t>28.09.2023</a:t>
            </a:r>
            <a:endParaRPr lang="en-US" sz="4800" b="1" dirty="0">
              <a:solidFill>
                <a:schemeClr val="bg1"/>
              </a:solidFill>
            </a:endParaRP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Resim 5" descr="insan yüzü, metin, ekran görüntüsü, kişi, şahıs içeren bir resim&#10;&#10;Açıklama otomatik olarak oluşturuldu">
            <a:extLst>
              <a:ext uri="{FF2B5EF4-FFF2-40B4-BE49-F238E27FC236}">
                <a16:creationId xmlns:a16="http://schemas.microsoft.com/office/drawing/2014/main" id="{2BA6D8E5-B91D-6044-7F4B-85F761E0FC0F}"/>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2304410"/>
            <a:ext cx="7936089" cy="4521596"/>
          </a:xfrm>
          <a:prstGeom prst="rect">
            <a:avLst/>
          </a:prstGeom>
          <a:ln>
            <a:noFill/>
          </a:ln>
          <a:effectLst>
            <a:softEdge rad="635000"/>
          </a:effectLst>
        </p:spPr>
      </p:pic>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87527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çerik Yer Tutucusu 4" descr="metin, insan yüzü, ekran görüntüsü, kişi, şahıs içeren bir resim&#10;&#10;Açıklama otomatik olarak oluşturuldu">
            <a:extLst>
              <a:ext uri="{FF2B5EF4-FFF2-40B4-BE49-F238E27FC236}">
                <a16:creationId xmlns:a16="http://schemas.microsoft.com/office/drawing/2014/main" id="{4B6ED611-3A48-138F-971F-9CB1513D9B3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20"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nvan 1">
            <a:extLst>
              <a:ext uri="{FF2B5EF4-FFF2-40B4-BE49-F238E27FC236}">
                <a16:creationId xmlns:a16="http://schemas.microsoft.com/office/drawing/2014/main" id="{1CF3962B-10DD-4300-B411-BB9915ECC0D4}"/>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3600" b="1" dirty="0">
                <a:solidFill>
                  <a:schemeClr val="tx1">
                    <a:lumMod val="85000"/>
                    <a:lumOff val="15000"/>
                  </a:schemeClr>
                </a:solidFill>
              </a:rPr>
              <a:t>ETK 301 </a:t>
            </a:r>
            <a:r>
              <a:rPr lang="en-US" sz="3600" b="1" dirty="0" err="1">
                <a:solidFill>
                  <a:schemeClr val="tx1">
                    <a:lumMod val="85000"/>
                    <a:lumOff val="15000"/>
                  </a:schemeClr>
                </a:solidFill>
              </a:rPr>
              <a:t>dersine</a:t>
            </a:r>
            <a:r>
              <a:rPr lang="en-US" sz="3600" b="1" dirty="0">
                <a:solidFill>
                  <a:schemeClr val="tx1">
                    <a:lumMod val="85000"/>
                    <a:lumOff val="15000"/>
                  </a:schemeClr>
                </a:solidFill>
              </a:rPr>
              <a:t> </a:t>
            </a:r>
            <a:r>
              <a:rPr lang="en-US" sz="3600" b="1" dirty="0" err="1">
                <a:solidFill>
                  <a:schemeClr val="tx1">
                    <a:lumMod val="85000"/>
                    <a:lumOff val="15000"/>
                  </a:schemeClr>
                </a:solidFill>
              </a:rPr>
              <a:t>yönelik</a:t>
            </a:r>
            <a:r>
              <a:rPr lang="en-US" sz="3600" b="1" dirty="0">
                <a:solidFill>
                  <a:schemeClr val="tx1">
                    <a:lumMod val="85000"/>
                    <a:lumOff val="15000"/>
                  </a:schemeClr>
                </a:solidFill>
              </a:rPr>
              <a:t> </a:t>
            </a:r>
            <a:r>
              <a:rPr lang="en-US" sz="3600" b="1" dirty="0" err="1">
                <a:solidFill>
                  <a:schemeClr val="tx1">
                    <a:lumMod val="85000"/>
                    <a:lumOff val="15000"/>
                  </a:schemeClr>
                </a:solidFill>
              </a:rPr>
              <a:t>öğretim</a:t>
            </a:r>
            <a:r>
              <a:rPr lang="en-US" sz="3600" b="1" dirty="0">
                <a:solidFill>
                  <a:schemeClr val="tx1">
                    <a:lumMod val="85000"/>
                    <a:lumOff val="15000"/>
                  </a:schemeClr>
                </a:solidFill>
              </a:rPr>
              <a:t> </a:t>
            </a:r>
            <a:r>
              <a:rPr lang="en-US" sz="3600" b="1" dirty="0" err="1">
                <a:solidFill>
                  <a:schemeClr val="tx1">
                    <a:lumMod val="85000"/>
                    <a:lumOff val="15000"/>
                  </a:schemeClr>
                </a:solidFill>
              </a:rPr>
              <a:t>elemanları</a:t>
            </a:r>
            <a:r>
              <a:rPr lang="en-US" sz="3600" b="1" dirty="0">
                <a:solidFill>
                  <a:schemeClr val="tx1">
                    <a:lumMod val="85000"/>
                    <a:lumOff val="15000"/>
                  </a:schemeClr>
                </a:solidFill>
              </a:rPr>
              <a:t> </a:t>
            </a:r>
            <a:r>
              <a:rPr lang="en-US" sz="3600" b="1" dirty="0" err="1">
                <a:solidFill>
                  <a:schemeClr val="tx1">
                    <a:lumMod val="85000"/>
                    <a:lumOff val="15000"/>
                  </a:schemeClr>
                </a:solidFill>
              </a:rPr>
              <a:t>toplantısı</a:t>
            </a:r>
            <a:br>
              <a:rPr lang="tr-TR" sz="3600" b="1" dirty="0">
                <a:solidFill>
                  <a:schemeClr val="tx1">
                    <a:lumMod val="85000"/>
                    <a:lumOff val="15000"/>
                  </a:schemeClr>
                </a:solidFill>
              </a:rPr>
            </a:br>
            <a:r>
              <a:rPr lang="tr-TR" sz="3100" b="1" dirty="0">
                <a:solidFill>
                  <a:schemeClr val="tx1">
                    <a:lumMod val="85000"/>
                    <a:lumOff val="15000"/>
                  </a:schemeClr>
                </a:solidFill>
              </a:rPr>
              <a:t>10.10.2023</a:t>
            </a:r>
            <a:endParaRPr lang="en-US" sz="3600" b="1" dirty="0">
              <a:solidFill>
                <a:schemeClr val="tx1">
                  <a:lumMod val="85000"/>
                  <a:lumOff val="15000"/>
                </a:schemeClr>
              </a:solidFill>
            </a:endParaRPr>
          </a:p>
        </p:txBody>
      </p:sp>
      <p:cxnSp>
        <p:nvCxnSpPr>
          <p:cNvPr id="21"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773130"/>
      </p:ext>
    </p:extLst>
  </p:cSld>
  <p:clrMapOvr>
    <a:masterClrMapping/>
  </p:clrMapOvr>
  <p:transition spd="slow">
    <p:wipe/>
  </p:transition>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1_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B51E4D-4664-4043-BCAF-1B651D96AB6D}">
  <ds:schemaRefs>
    <ds:schemaRef ds:uri="http://www.w3.org/XML/1998/namespac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1FC5151-73AF-4992-B300-816A43C7C2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0</TotalTime>
  <Words>597</Words>
  <Application>Microsoft Macintosh PowerPoint</Application>
  <PresentationFormat>Geniş ekran</PresentationFormat>
  <Paragraphs>105</Paragraphs>
  <Slides>37</Slides>
  <Notes>17</Notes>
  <HiddenSlides>0</HiddenSlides>
  <MMClips>0</MMClips>
  <ScaleCrop>false</ScaleCrop>
  <HeadingPairs>
    <vt:vector size="6" baseType="variant">
      <vt:variant>
        <vt:lpstr>Kullanılan Yazı Tipleri</vt:lpstr>
      </vt:variant>
      <vt:variant>
        <vt:i4>6</vt:i4>
      </vt:variant>
      <vt:variant>
        <vt:lpstr>Tema</vt:lpstr>
      </vt:variant>
      <vt:variant>
        <vt:i4>3</vt:i4>
      </vt:variant>
      <vt:variant>
        <vt:lpstr>Slayt Başlıkları</vt:lpstr>
      </vt:variant>
      <vt:variant>
        <vt:i4>37</vt:i4>
      </vt:variant>
    </vt:vector>
  </HeadingPairs>
  <TitlesOfParts>
    <vt:vector size="46" baseType="lpstr">
      <vt:lpstr>Aptos Mono</vt:lpstr>
      <vt:lpstr>Arial</vt:lpstr>
      <vt:lpstr>Calibri</vt:lpstr>
      <vt:lpstr>Calibri Light</vt:lpstr>
      <vt:lpstr>Segoe UI</vt:lpstr>
      <vt:lpstr>Times New Roman</vt:lpstr>
      <vt:lpstr>Metropolitan</vt:lpstr>
      <vt:lpstr>1_Metropolitan</vt:lpstr>
      <vt:lpstr>Office Theme</vt:lpstr>
      <vt:lpstr>PowerPoint Sunusu</vt:lpstr>
      <vt:lpstr>PowerPoint Sunusu</vt:lpstr>
      <vt:lpstr>AVESİS</vt:lpstr>
      <vt:lpstr>Öğrenci Dekanlığı Yönergesi</vt:lpstr>
      <vt:lpstr>PowerPoint Sunusu</vt:lpstr>
      <vt:lpstr>2022-2023 Bahar Yarıyılı Gönüllük Dersi </vt:lpstr>
      <vt:lpstr>2023-2024 Eğitim ve Öğretim Yarıyılına başlayan öğrencilere bilgilendirme e-postası gönderimi</vt:lpstr>
      <vt:lpstr>Çevre Seminerleri Toplantısı 28.09.2023</vt:lpstr>
      <vt:lpstr>ETK 301 dersine yönelik öğretim elemanları toplantısı 10.10.2023</vt:lpstr>
      <vt:lpstr>Mamak Belediyesi Saha Ziyareti</vt:lpstr>
      <vt:lpstr>Çevre Seminerleri </vt:lpstr>
      <vt:lpstr>Çevre Seminerleri </vt:lpstr>
      <vt:lpstr>Çevre Seminerleri </vt:lpstr>
      <vt:lpstr>Çevre Seminerleri </vt:lpstr>
      <vt:lpstr>Çevre Seminerleri </vt:lpstr>
      <vt:lpstr>Öğrencilere yönelik AB Projesi hazırlama ve AB Projelerine katılım eğitimleri </vt:lpstr>
      <vt:lpstr>«Cumhuriyet’in  100. Yılında  Ankara Üniversiteliler 1000 Fidan Dikiyor» Etkinliği  29.11.2023 </vt:lpstr>
      <vt:lpstr>PowerPoint Sunusu</vt:lpstr>
      <vt:lpstr>PowerPoint Sunusu</vt:lpstr>
      <vt:lpstr>I. YÖNETİM KURULU TOPLANTISI  22.12.2023</vt:lpstr>
      <vt:lpstr>PowerPoint Sunusu</vt:lpstr>
      <vt:lpstr>UYM 102 Dersi toplantısı yapıldı (06.03.2024)</vt:lpstr>
      <vt:lpstr>Akademik Danışmanlık Yönergesi </vt:lpstr>
      <vt:lpstr>Ankara Üniversitesi Sosyal Transkript Yönergesi </vt:lpstr>
      <vt:lpstr>PowerPoint Sunusu</vt:lpstr>
      <vt:lpstr>ÖĞRENCİLERLE AKADEMİK YIL DEĞERLENDİRME TOPLANTISI 13.05.2024</vt:lpstr>
      <vt:lpstr>Uluslararası Öğrenciler için Veda Toplantısı 06.07.2023 </vt:lpstr>
      <vt:lpstr>Uluslararası Öğrenciler için Veda Toplantısı 28.06.2024 </vt:lpstr>
      <vt:lpstr>2024-2025 UYM 101 BİLİM ATEŞİ YAKMA  ve  ANITKABİR  ZİYARETİ PROGRAMI 24.09.2024</vt:lpstr>
      <vt:lpstr>PowerPoint Sunusu</vt:lpstr>
      <vt:lpstr>PowerPoint Sunusu</vt:lpstr>
      <vt:lpstr>PowerPoint Sunusu</vt:lpstr>
      <vt:lpstr>PowerPoint Sunusu</vt:lpstr>
      <vt:lpstr>PowerPoint Sunusu</vt:lpstr>
      <vt:lpstr>PowerPoint Sunusu</vt:lpstr>
      <vt:lpstr>Araştırmamıza katılmak için lütfen  QR kodunu okutunuz!!!</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2013-07-30T14:48:57Z</dcterms:created>
  <dcterms:modified xsi:type="dcterms:W3CDTF">2024-11-15T10:25:40Z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